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  <p:sldMasterId id="2147483689" r:id="rId2"/>
  </p:sldMasterIdLst>
  <p:notesMasterIdLst>
    <p:notesMasterId r:id="rId48"/>
  </p:notesMasterIdLst>
  <p:handoutMasterIdLst>
    <p:handoutMasterId r:id="rId49"/>
  </p:handoutMasterIdLst>
  <p:sldIdLst>
    <p:sldId id="2065" r:id="rId3"/>
    <p:sldId id="2267" r:id="rId4"/>
    <p:sldId id="2265" r:id="rId5"/>
    <p:sldId id="2266" r:id="rId6"/>
    <p:sldId id="2205" r:id="rId7"/>
    <p:sldId id="2272" r:id="rId8"/>
    <p:sldId id="2273" r:id="rId9"/>
    <p:sldId id="2274" r:id="rId10"/>
    <p:sldId id="2275" r:id="rId11"/>
    <p:sldId id="2276" r:id="rId12"/>
    <p:sldId id="2277" r:id="rId13"/>
    <p:sldId id="2278" r:id="rId14"/>
    <p:sldId id="2279" r:id="rId15"/>
    <p:sldId id="2280" r:id="rId16"/>
    <p:sldId id="2281" r:id="rId17"/>
    <p:sldId id="2282" r:id="rId18"/>
    <p:sldId id="2283" r:id="rId19"/>
    <p:sldId id="2284" r:id="rId20"/>
    <p:sldId id="2285" r:id="rId21"/>
    <p:sldId id="2286" r:id="rId22"/>
    <p:sldId id="2287" r:id="rId23"/>
    <p:sldId id="2288" r:id="rId24"/>
    <p:sldId id="2289" r:id="rId25"/>
    <p:sldId id="2290" r:id="rId26"/>
    <p:sldId id="2293" r:id="rId27"/>
    <p:sldId id="2294" r:id="rId28"/>
    <p:sldId id="2291" r:id="rId29"/>
    <p:sldId id="2292" r:id="rId30"/>
    <p:sldId id="2295" r:id="rId31"/>
    <p:sldId id="2296" r:id="rId32"/>
    <p:sldId id="2298" r:id="rId33"/>
    <p:sldId id="2299" r:id="rId34"/>
    <p:sldId id="2300" r:id="rId35"/>
    <p:sldId id="2301" r:id="rId36"/>
    <p:sldId id="2302" r:id="rId37"/>
    <p:sldId id="2305" r:id="rId38"/>
    <p:sldId id="2304" r:id="rId39"/>
    <p:sldId id="2303" r:id="rId40"/>
    <p:sldId id="2306" r:id="rId41"/>
    <p:sldId id="2307" r:id="rId42"/>
    <p:sldId id="2297" r:id="rId43"/>
    <p:sldId id="2308" r:id="rId44"/>
    <p:sldId id="2310" r:id="rId45"/>
    <p:sldId id="2066" r:id="rId46"/>
    <p:sldId id="2067" r:id="rId47"/>
  </p:sldIdLst>
  <p:sldSz cx="12192000" cy="6858000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30405"/>
    <a:srgbClr val="00FFFF"/>
    <a:srgbClr val="C9F1FF"/>
    <a:srgbClr val="FF0000"/>
    <a:srgbClr val="66FF66"/>
    <a:srgbClr val="2A6272"/>
    <a:srgbClr val="CC3300"/>
    <a:srgbClr val="FF80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97" autoAdjust="0"/>
    <p:restoredTop sz="95260" autoAdjust="0"/>
  </p:normalViewPr>
  <p:slideViewPr>
    <p:cSldViewPr>
      <p:cViewPr varScale="1">
        <p:scale>
          <a:sx n="81" d="100"/>
          <a:sy n="81" d="100"/>
        </p:scale>
        <p:origin x="-108" y="-24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21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95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Renato Vaz" userId="acb61d9f56397aa9" providerId="LiveId" clId="{7553D5E3-1B8D-46F7-A5DD-0D8F90D24027}"/>
    <pc:docChg chg="undo custSel addSld delSld modSld">
      <pc:chgData name="Luis Renato Vaz" userId="acb61d9f56397aa9" providerId="LiveId" clId="{7553D5E3-1B8D-46F7-A5DD-0D8F90D24027}" dt="2024-07-15T21:49:36.256" v="1981"/>
      <pc:docMkLst>
        <pc:docMk/>
      </pc:docMkLst>
      <pc:sldChg chg="addSp delSp modSp mod delAnim">
        <pc:chgData name="Luis Renato Vaz" userId="acb61d9f56397aa9" providerId="LiveId" clId="{7553D5E3-1B8D-46F7-A5DD-0D8F90D24027}" dt="2024-07-13T20:30:55.367" v="1915" actId="255"/>
        <pc:sldMkLst>
          <pc:docMk/>
          <pc:sldMk cId="3378072346" sldId="2150"/>
        </pc:sldMkLst>
        <pc:spChg chg="add mod">
          <ac:chgData name="Luis Renato Vaz" userId="acb61d9f56397aa9" providerId="LiveId" clId="{7553D5E3-1B8D-46F7-A5DD-0D8F90D24027}" dt="2024-07-13T20:30:55.367" v="1915" actId="255"/>
          <ac:spMkLst>
            <pc:docMk/>
            <pc:sldMk cId="3378072346" sldId="2150"/>
            <ac:spMk id="3" creationId="{BA1F4880-00ED-CF5E-4F07-B5ED83EF6821}"/>
          </ac:spMkLst>
        </pc:spChg>
        <pc:spChg chg="del">
          <ac:chgData name="Luis Renato Vaz" userId="acb61d9f56397aa9" providerId="LiveId" clId="{7553D5E3-1B8D-46F7-A5DD-0D8F90D24027}" dt="2024-07-13T18:32:04.596" v="26" actId="478"/>
          <ac:spMkLst>
            <pc:docMk/>
            <pc:sldMk cId="3378072346" sldId="2150"/>
            <ac:spMk id="6" creationId="{843C7C8B-1D0B-A56F-C63C-E77747773B33}"/>
          </ac:spMkLst>
        </pc:spChg>
        <pc:spChg chg="del">
          <ac:chgData name="Luis Renato Vaz" userId="acb61d9f56397aa9" providerId="LiveId" clId="{7553D5E3-1B8D-46F7-A5DD-0D8F90D24027}" dt="2024-07-13T18:32:07.224" v="29" actId="478"/>
          <ac:spMkLst>
            <pc:docMk/>
            <pc:sldMk cId="3378072346" sldId="2150"/>
            <ac:spMk id="8" creationId="{EF8B1157-D05C-44DD-0164-072715D23270}"/>
          </ac:spMkLst>
        </pc:spChg>
        <pc:spChg chg="del mod">
          <ac:chgData name="Luis Renato Vaz" userId="acb61d9f56397aa9" providerId="LiveId" clId="{7553D5E3-1B8D-46F7-A5DD-0D8F90D24027}" dt="2024-07-13T18:32:06.250" v="28" actId="478"/>
          <ac:spMkLst>
            <pc:docMk/>
            <pc:sldMk cId="3378072346" sldId="2150"/>
            <ac:spMk id="10" creationId="{36BED2A5-8FF7-785D-2081-D973E7C586EC}"/>
          </ac:spMkLst>
        </pc:spChg>
        <pc:spChg chg="del mod">
          <ac:chgData name="Luis Renato Vaz" userId="acb61d9f56397aa9" providerId="LiveId" clId="{7553D5E3-1B8D-46F7-A5DD-0D8F90D24027}" dt="2024-07-13T18:32:09.126" v="31" actId="478"/>
          <ac:spMkLst>
            <pc:docMk/>
            <pc:sldMk cId="3378072346" sldId="2150"/>
            <ac:spMk id="12" creationId="{C8BE791E-1FE1-CFF7-46CB-69A5D77C2E0A}"/>
          </ac:spMkLst>
        </pc:spChg>
        <pc:spChg chg="del">
          <ac:chgData name="Luis Renato Vaz" userId="acb61d9f56397aa9" providerId="LiveId" clId="{7553D5E3-1B8D-46F7-A5DD-0D8F90D24027}" dt="2024-07-13T18:32:10.640" v="32" actId="478"/>
          <ac:spMkLst>
            <pc:docMk/>
            <pc:sldMk cId="3378072346" sldId="2150"/>
            <ac:spMk id="14" creationId="{D111B02C-6BA6-2C54-DFA8-05F2941AFE70}"/>
          </ac:spMkLst>
        </pc:spChg>
      </pc:sldChg>
      <pc:sldChg chg="del">
        <pc:chgData name="Luis Renato Vaz" userId="acb61d9f56397aa9" providerId="LiveId" clId="{7553D5E3-1B8D-46F7-A5DD-0D8F90D24027}" dt="2024-07-13T20:33:26.915" v="1926" actId="47"/>
        <pc:sldMkLst>
          <pc:docMk/>
          <pc:sldMk cId="1992891861" sldId="2151"/>
        </pc:sldMkLst>
      </pc:sldChg>
      <pc:sldChg chg="del">
        <pc:chgData name="Luis Renato Vaz" userId="acb61d9f56397aa9" providerId="LiveId" clId="{7553D5E3-1B8D-46F7-A5DD-0D8F90D24027}" dt="2024-07-13T20:33:30.822" v="1929" actId="47"/>
        <pc:sldMkLst>
          <pc:docMk/>
          <pc:sldMk cId="4095815645" sldId="2152"/>
        </pc:sldMkLst>
      </pc:sldChg>
      <pc:sldChg chg="del">
        <pc:chgData name="Luis Renato Vaz" userId="acb61d9f56397aa9" providerId="LiveId" clId="{7553D5E3-1B8D-46F7-A5DD-0D8F90D24027}" dt="2024-07-13T20:33:29.869" v="1928" actId="47"/>
        <pc:sldMkLst>
          <pc:docMk/>
          <pc:sldMk cId="1147046158" sldId="2153"/>
        </pc:sldMkLst>
      </pc:sldChg>
      <pc:sldChg chg="del">
        <pc:chgData name="Luis Renato Vaz" userId="acb61d9f56397aa9" providerId="LiveId" clId="{7553D5E3-1B8D-46F7-A5DD-0D8F90D24027}" dt="2024-07-13T20:33:28.962" v="1927" actId="47"/>
        <pc:sldMkLst>
          <pc:docMk/>
          <pc:sldMk cId="1790110940" sldId="2154"/>
        </pc:sldMkLst>
      </pc:sldChg>
      <pc:sldChg chg="del">
        <pc:chgData name="Luis Renato Vaz" userId="acb61d9f56397aa9" providerId="LiveId" clId="{7553D5E3-1B8D-46F7-A5DD-0D8F90D24027}" dt="2024-07-13T20:33:36.042" v="1934" actId="47"/>
        <pc:sldMkLst>
          <pc:docMk/>
          <pc:sldMk cId="3519845980" sldId="2156"/>
        </pc:sldMkLst>
      </pc:sldChg>
      <pc:sldChg chg="del">
        <pc:chgData name="Luis Renato Vaz" userId="acb61d9f56397aa9" providerId="LiveId" clId="{7553D5E3-1B8D-46F7-A5DD-0D8F90D24027}" dt="2024-07-13T20:33:35.230" v="1933" actId="47"/>
        <pc:sldMkLst>
          <pc:docMk/>
          <pc:sldMk cId="3654938048" sldId="2157"/>
        </pc:sldMkLst>
      </pc:sldChg>
      <pc:sldChg chg="modSp mod modAnim">
        <pc:chgData name="Luis Renato Vaz" userId="acb61d9f56397aa9" providerId="LiveId" clId="{7553D5E3-1B8D-46F7-A5DD-0D8F90D24027}" dt="2024-07-13T18:32:45.120" v="38" actId="2711"/>
        <pc:sldMkLst>
          <pc:docMk/>
          <pc:sldMk cId="223752741" sldId="2158"/>
        </pc:sldMkLst>
        <pc:spChg chg="mod">
          <ac:chgData name="Luis Renato Vaz" userId="acb61d9f56397aa9" providerId="LiveId" clId="{7553D5E3-1B8D-46F7-A5DD-0D8F90D24027}" dt="2024-07-13T18:32:45.120" v="38" actId="2711"/>
          <ac:spMkLst>
            <pc:docMk/>
            <pc:sldMk cId="223752741" sldId="2158"/>
            <ac:spMk id="6" creationId="{B6F4EEEE-E33F-E3C7-0BE1-A72B1C4686C9}"/>
          </ac:spMkLst>
        </pc:spChg>
      </pc:sldChg>
      <pc:sldChg chg="modSp mod">
        <pc:chgData name="Luis Renato Vaz" userId="acb61d9f56397aa9" providerId="LiveId" clId="{7553D5E3-1B8D-46F7-A5DD-0D8F90D24027}" dt="2024-07-13T19:32:14.346" v="545"/>
        <pc:sldMkLst>
          <pc:docMk/>
          <pc:sldMk cId="2916993979" sldId="2160"/>
        </pc:sldMkLst>
        <pc:spChg chg="mod">
          <ac:chgData name="Luis Renato Vaz" userId="acb61d9f56397aa9" providerId="LiveId" clId="{7553D5E3-1B8D-46F7-A5DD-0D8F90D24027}" dt="2024-07-13T18:44:00.132" v="206" actId="1076"/>
          <ac:spMkLst>
            <pc:docMk/>
            <pc:sldMk cId="2916993979" sldId="2160"/>
            <ac:spMk id="2" creationId="{86B8530B-793B-5CD2-A27D-55C5F763DD7C}"/>
          </ac:spMkLst>
        </pc:spChg>
        <pc:spChg chg="mod">
          <ac:chgData name="Luis Renato Vaz" userId="acb61d9f56397aa9" providerId="LiveId" clId="{7553D5E3-1B8D-46F7-A5DD-0D8F90D24027}" dt="2024-07-13T19:32:14.346" v="545"/>
          <ac:spMkLst>
            <pc:docMk/>
            <pc:sldMk cId="2916993979" sldId="2160"/>
            <ac:spMk id="3" creationId="{4C6DD35C-F4DB-105B-2D66-56BB76D561F7}"/>
          </ac:spMkLst>
        </pc:spChg>
      </pc:sldChg>
      <pc:sldChg chg="modSp add mod">
        <pc:chgData name="Luis Renato Vaz" userId="acb61d9f56397aa9" providerId="LiveId" clId="{7553D5E3-1B8D-46F7-A5DD-0D8F90D24027}" dt="2024-07-13T19:11:31.481" v="435" actId="2711"/>
        <pc:sldMkLst>
          <pc:docMk/>
          <pc:sldMk cId="369189127" sldId="2161"/>
        </pc:sldMkLst>
        <pc:spChg chg="mod">
          <ac:chgData name="Luis Renato Vaz" userId="acb61d9f56397aa9" providerId="LiveId" clId="{7553D5E3-1B8D-46F7-A5DD-0D8F90D24027}" dt="2024-07-13T19:11:31.481" v="435" actId="2711"/>
          <ac:spMkLst>
            <pc:docMk/>
            <pc:sldMk cId="369189127" sldId="2161"/>
            <ac:spMk id="3" creationId="{633BB5B6-5EDD-424C-B785-9E582AEBD189}"/>
          </ac:spMkLst>
        </pc:spChg>
        <pc:spChg chg="mod">
          <ac:chgData name="Luis Renato Vaz" userId="acb61d9f56397aa9" providerId="LiveId" clId="{7553D5E3-1B8D-46F7-A5DD-0D8F90D24027}" dt="2024-07-13T19:11:20.527" v="434" actId="2711"/>
          <ac:spMkLst>
            <pc:docMk/>
            <pc:sldMk cId="369189127" sldId="2161"/>
            <ac:spMk id="5" creationId="{60E34FD2-8DF2-460C-A1C3-B46EE64B4320}"/>
          </ac:spMkLst>
        </pc:spChg>
      </pc:sldChg>
      <pc:sldChg chg="del">
        <pc:chgData name="Luis Renato Vaz" userId="acb61d9f56397aa9" providerId="LiveId" clId="{7553D5E3-1B8D-46F7-A5DD-0D8F90D24027}" dt="2024-07-13T19:10:36.191" v="427" actId="2696"/>
        <pc:sldMkLst>
          <pc:docMk/>
          <pc:sldMk cId="1531488218" sldId="2161"/>
        </pc:sldMkLst>
      </pc:sldChg>
      <pc:sldChg chg="del">
        <pc:chgData name="Luis Renato Vaz" userId="acb61d9f56397aa9" providerId="LiveId" clId="{7553D5E3-1B8D-46F7-A5DD-0D8F90D24027}" dt="2024-07-13T19:10:46.425" v="430" actId="2696"/>
        <pc:sldMkLst>
          <pc:docMk/>
          <pc:sldMk cId="986513593" sldId="2162"/>
        </pc:sldMkLst>
      </pc:sldChg>
      <pc:sldChg chg="modSp add mod">
        <pc:chgData name="Luis Renato Vaz" userId="acb61d9f56397aa9" providerId="LiveId" clId="{7553D5E3-1B8D-46F7-A5DD-0D8F90D24027}" dt="2024-07-13T19:11:55.023" v="437" actId="2711"/>
        <pc:sldMkLst>
          <pc:docMk/>
          <pc:sldMk cId="4140012018" sldId="2162"/>
        </pc:sldMkLst>
        <pc:spChg chg="mod">
          <ac:chgData name="Luis Renato Vaz" userId="acb61d9f56397aa9" providerId="LiveId" clId="{7553D5E3-1B8D-46F7-A5DD-0D8F90D24027}" dt="2024-07-13T19:11:55.023" v="437" actId="2711"/>
          <ac:spMkLst>
            <pc:docMk/>
            <pc:sldMk cId="4140012018" sldId="2162"/>
            <ac:spMk id="3" creationId="{79BDB426-BEA6-DA14-6988-78C0D4A73103}"/>
          </ac:spMkLst>
        </pc:spChg>
        <pc:spChg chg="mod">
          <ac:chgData name="Luis Renato Vaz" userId="acb61d9f56397aa9" providerId="LiveId" clId="{7553D5E3-1B8D-46F7-A5DD-0D8F90D24027}" dt="2024-07-13T19:11:49.256" v="436" actId="2711"/>
          <ac:spMkLst>
            <pc:docMk/>
            <pc:sldMk cId="4140012018" sldId="2162"/>
            <ac:spMk id="5" creationId="{08E9F6ED-19D7-5BA8-FA79-94731994255C}"/>
          </ac:spMkLst>
        </pc:spChg>
      </pc:sldChg>
      <pc:sldChg chg="del">
        <pc:chgData name="Luis Renato Vaz" userId="acb61d9f56397aa9" providerId="LiveId" clId="{7553D5E3-1B8D-46F7-A5DD-0D8F90D24027}" dt="2024-07-13T20:33:16.082" v="1917" actId="47"/>
        <pc:sldMkLst>
          <pc:docMk/>
          <pc:sldMk cId="3896074545" sldId="2163"/>
        </pc:sldMkLst>
      </pc:sldChg>
      <pc:sldChg chg="del">
        <pc:chgData name="Luis Renato Vaz" userId="acb61d9f56397aa9" providerId="LiveId" clId="{7553D5E3-1B8D-46F7-A5DD-0D8F90D24027}" dt="2024-07-13T20:33:17.614" v="1918" actId="47"/>
        <pc:sldMkLst>
          <pc:docMk/>
          <pc:sldMk cId="2649412929" sldId="2164"/>
        </pc:sldMkLst>
      </pc:sldChg>
      <pc:sldChg chg="del">
        <pc:chgData name="Luis Renato Vaz" userId="acb61d9f56397aa9" providerId="LiveId" clId="{7553D5E3-1B8D-46F7-A5DD-0D8F90D24027}" dt="2024-07-13T20:33:31.932" v="1930" actId="47"/>
        <pc:sldMkLst>
          <pc:docMk/>
          <pc:sldMk cId="2035707438" sldId="2165"/>
        </pc:sldMkLst>
      </pc:sldChg>
      <pc:sldChg chg="del">
        <pc:chgData name="Luis Renato Vaz" userId="acb61d9f56397aa9" providerId="LiveId" clId="{7553D5E3-1B8D-46F7-A5DD-0D8F90D24027}" dt="2024-07-13T20:33:18.755" v="1919" actId="47"/>
        <pc:sldMkLst>
          <pc:docMk/>
          <pc:sldMk cId="947050076" sldId="2167"/>
        </pc:sldMkLst>
      </pc:sldChg>
      <pc:sldChg chg="del">
        <pc:chgData name="Luis Renato Vaz" userId="acb61d9f56397aa9" providerId="LiveId" clId="{7553D5E3-1B8D-46F7-A5DD-0D8F90D24027}" dt="2024-07-13T20:33:20.146" v="1920" actId="47"/>
        <pc:sldMkLst>
          <pc:docMk/>
          <pc:sldMk cId="2357083840" sldId="2168"/>
        </pc:sldMkLst>
      </pc:sldChg>
      <pc:sldChg chg="del">
        <pc:chgData name="Luis Renato Vaz" userId="acb61d9f56397aa9" providerId="LiveId" clId="{7553D5E3-1B8D-46F7-A5DD-0D8F90D24027}" dt="2024-07-13T20:33:22.241" v="1922" actId="47"/>
        <pc:sldMkLst>
          <pc:docMk/>
          <pc:sldMk cId="561973184" sldId="2169"/>
        </pc:sldMkLst>
      </pc:sldChg>
      <pc:sldChg chg="del">
        <pc:chgData name="Luis Renato Vaz" userId="acb61d9f56397aa9" providerId="LiveId" clId="{7553D5E3-1B8D-46F7-A5DD-0D8F90D24027}" dt="2024-07-13T20:33:23.632" v="1923" actId="47"/>
        <pc:sldMkLst>
          <pc:docMk/>
          <pc:sldMk cId="3702505059" sldId="2170"/>
        </pc:sldMkLst>
      </pc:sldChg>
      <pc:sldChg chg="del">
        <pc:chgData name="Luis Renato Vaz" userId="acb61d9f56397aa9" providerId="LiveId" clId="{7553D5E3-1B8D-46F7-A5DD-0D8F90D24027}" dt="2024-07-13T20:33:26.086" v="1925" actId="47"/>
        <pc:sldMkLst>
          <pc:docMk/>
          <pc:sldMk cId="368953474" sldId="2171"/>
        </pc:sldMkLst>
      </pc:sldChg>
      <pc:sldChg chg="del">
        <pc:chgData name="Luis Renato Vaz" userId="acb61d9f56397aa9" providerId="LiveId" clId="{7553D5E3-1B8D-46F7-A5DD-0D8F90D24027}" dt="2024-07-13T20:33:21.397" v="1921" actId="47"/>
        <pc:sldMkLst>
          <pc:docMk/>
          <pc:sldMk cId="3171028382" sldId="2173"/>
        </pc:sldMkLst>
      </pc:sldChg>
      <pc:sldChg chg="del">
        <pc:chgData name="Luis Renato Vaz" userId="acb61d9f56397aa9" providerId="LiveId" clId="{7553D5E3-1B8D-46F7-A5DD-0D8F90D24027}" dt="2024-07-13T20:33:24.883" v="1924" actId="47"/>
        <pc:sldMkLst>
          <pc:docMk/>
          <pc:sldMk cId="3344848290" sldId="2174"/>
        </pc:sldMkLst>
      </pc:sldChg>
      <pc:sldChg chg="del">
        <pc:chgData name="Luis Renato Vaz" userId="acb61d9f56397aa9" providerId="LiveId" clId="{7553D5E3-1B8D-46F7-A5DD-0D8F90D24027}" dt="2024-07-13T20:33:37.058" v="1935" actId="47"/>
        <pc:sldMkLst>
          <pc:docMk/>
          <pc:sldMk cId="1653020974" sldId="2175"/>
        </pc:sldMkLst>
      </pc:sldChg>
      <pc:sldChg chg="del">
        <pc:chgData name="Luis Renato Vaz" userId="acb61d9f56397aa9" providerId="LiveId" clId="{7553D5E3-1B8D-46F7-A5DD-0D8F90D24027}" dt="2024-07-13T20:33:33.401" v="1931" actId="47"/>
        <pc:sldMkLst>
          <pc:docMk/>
          <pc:sldMk cId="4264319878" sldId="2177"/>
        </pc:sldMkLst>
      </pc:sldChg>
      <pc:sldChg chg="del">
        <pc:chgData name="Luis Renato Vaz" userId="acb61d9f56397aa9" providerId="LiveId" clId="{7553D5E3-1B8D-46F7-A5DD-0D8F90D24027}" dt="2024-07-13T20:33:55.205" v="1949" actId="47"/>
        <pc:sldMkLst>
          <pc:docMk/>
          <pc:sldMk cId="333537736" sldId="2178"/>
        </pc:sldMkLst>
      </pc:sldChg>
      <pc:sldChg chg="del">
        <pc:chgData name="Luis Renato Vaz" userId="acb61d9f56397aa9" providerId="LiveId" clId="{7553D5E3-1B8D-46F7-A5DD-0D8F90D24027}" dt="2024-07-13T20:34:03.613" v="1956" actId="47"/>
        <pc:sldMkLst>
          <pc:docMk/>
          <pc:sldMk cId="1733582960" sldId="2179"/>
        </pc:sldMkLst>
      </pc:sldChg>
      <pc:sldChg chg="del">
        <pc:chgData name="Luis Renato Vaz" userId="acb61d9f56397aa9" providerId="LiveId" clId="{7553D5E3-1B8D-46F7-A5DD-0D8F90D24027}" dt="2024-07-13T20:33:34.308" v="1932" actId="47"/>
        <pc:sldMkLst>
          <pc:docMk/>
          <pc:sldMk cId="3569813728" sldId="2180"/>
        </pc:sldMkLst>
      </pc:sldChg>
      <pc:sldChg chg="del">
        <pc:chgData name="Luis Renato Vaz" userId="acb61d9f56397aa9" providerId="LiveId" clId="{7553D5E3-1B8D-46F7-A5DD-0D8F90D24027}" dt="2024-07-13T20:33:42.044" v="1939" actId="47"/>
        <pc:sldMkLst>
          <pc:docMk/>
          <pc:sldMk cId="138755411" sldId="2181"/>
        </pc:sldMkLst>
      </pc:sldChg>
      <pc:sldChg chg="del">
        <pc:chgData name="Luis Renato Vaz" userId="acb61d9f56397aa9" providerId="LiveId" clId="{7553D5E3-1B8D-46F7-A5DD-0D8F90D24027}" dt="2024-07-13T20:33:40.872" v="1938" actId="47"/>
        <pc:sldMkLst>
          <pc:docMk/>
          <pc:sldMk cId="819381942" sldId="2182"/>
        </pc:sldMkLst>
      </pc:sldChg>
      <pc:sldChg chg="del">
        <pc:chgData name="Luis Renato Vaz" userId="acb61d9f56397aa9" providerId="LiveId" clId="{7553D5E3-1B8D-46F7-A5DD-0D8F90D24027}" dt="2024-07-13T20:33:39.919" v="1937" actId="47"/>
        <pc:sldMkLst>
          <pc:docMk/>
          <pc:sldMk cId="358859849" sldId="2183"/>
        </pc:sldMkLst>
      </pc:sldChg>
      <pc:sldChg chg="del">
        <pc:chgData name="Luis Renato Vaz" userId="acb61d9f56397aa9" providerId="LiveId" clId="{7553D5E3-1B8D-46F7-A5DD-0D8F90D24027}" dt="2024-07-13T20:33:47.702" v="1943" actId="47"/>
        <pc:sldMkLst>
          <pc:docMk/>
          <pc:sldMk cId="3937460967" sldId="2184"/>
        </pc:sldMkLst>
      </pc:sldChg>
      <pc:sldChg chg="del">
        <pc:chgData name="Luis Renato Vaz" userId="acb61d9f56397aa9" providerId="LiveId" clId="{7553D5E3-1B8D-46F7-A5DD-0D8F90D24027}" dt="2024-07-13T20:33:50.344" v="1945" actId="47"/>
        <pc:sldMkLst>
          <pc:docMk/>
          <pc:sldMk cId="1146610376" sldId="2186"/>
        </pc:sldMkLst>
      </pc:sldChg>
      <pc:sldChg chg="del">
        <pc:chgData name="Luis Renato Vaz" userId="acb61d9f56397aa9" providerId="LiveId" clId="{7553D5E3-1B8D-46F7-A5DD-0D8F90D24027}" dt="2024-07-13T20:33:38.700" v="1936" actId="47"/>
        <pc:sldMkLst>
          <pc:docMk/>
          <pc:sldMk cId="2709136546" sldId="2187"/>
        </pc:sldMkLst>
      </pc:sldChg>
      <pc:sldChg chg="del">
        <pc:chgData name="Luis Renato Vaz" userId="acb61d9f56397aa9" providerId="LiveId" clId="{7553D5E3-1B8D-46F7-A5DD-0D8F90D24027}" dt="2024-07-13T20:33:44.404" v="1940" actId="47"/>
        <pc:sldMkLst>
          <pc:docMk/>
          <pc:sldMk cId="2220956272" sldId="2188"/>
        </pc:sldMkLst>
      </pc:sldChg>
      <pc:sldChg chg="del">
        <pc:chgData name="Luis Renato Vaz" userId="acb61d9f56397aa9" providerId="LiveId" clId="{7553D5E3-1B8D-46F7-A5DD-0D8F90D24027}" dt="2024-07-13T20:33:46.280" v="1942" actId="47"/>
        <pc:sldMkLst>
          <pc:docMk/>
          <pc:sldMk cId="2107982428" sldId="2189"/>
        </pc:sldMkLst>
      </pc:sldChg>
      <pc:sldChg chg="del">
        <pc:chgData name="Luis Renato Vaz" userId="acb61d9f56397aa9" providerId="LiveId" clId="{7553D5E3-1B8D-46F7-A5DD-0D8F90D24027}" dt="2024-07-13T20:33:45.405" v="1941" actId="47"/>
        <pc:sldMkLst>
          <pc:docMk/>
          <pc:sldMk cId="137613782" sldId="2190"/>
        </pc:sldMkLst>
      </pc:sldChg>
      <pc:sldChg chg="del">
        <pc:chgData name="Luis Renato Vaz" userId="acb61d9f56397aa9" providerId="LiveId" clId="{7553D5E3-1B8D-46F7-A5DD-0D8F90D24027}" dt="2024-07-13T20:33:56.174" v="1950" actId="47"/>
        <pc:sldMkLst>
          <pc:docMk/>
          <pc:sldMk cId="3365748751" sldId="2194"/>
        </pc:sldMkLst>
      </pc:sldChg>
      <pc:sldChg chg="del">
        <pc:chgData name="Luis Renato Vaz" userId="acb61d9f56397aa9" providerId="LiveId" clId="{7553D5E3-1B8D-46F7-A5DD-0D8F90D24027}" dt="2024-07-13T20:33:57.049" v="1951" actId="47"/>
        <pc:sldMkLst>
          <pc:docMk/>
          <pc:sldMk cId="1184555759" sldId="2195"/>
        </pc:sldMkLst>
      </pc:sldChg>
      <pc:sldChg chg="del">
        <pc:chgData name="Luis Renato Vaz" userId="acb61d9f56397aa9" providerId="LiveId" clId="{7553D5E3-1B8D-46F7-A5DD-0D8F90D24027}" dt="2024-07-13T20:33:52.844" v="1947" actId="47"/>
        <pc:sldMkLst>
          <pc:docMk/>
          <pc:sldMk cId="843362771" sldId="2196"/>
        </pc:sldMkLst>
      </pc:sldChg>
      <pc:sldChg chg="del">
        <pc:chgData name="Luis Renato Vaz" userId="acb61d9f56397aa9" providerId="LiveId" clId="{7553D5E3-1B8D-46F7-A5DD-0D8F90D24027}" dt="2024-07-13T20:33:53.673" v="1948" actId="47"/>
        <pc:sldMkLst>
          <pc:docMk/>
          <pc:sldMk cId="455996264" sldId="2197"/>
        </pc:sldMkLst>
      </pc:sldChg>
      <pc:sldChg chg="del">
        <pc:chgData name="Luis Renato Vaz" userId="acb61d9f56397aa9" providerId="LiveId" clId="{7553D5E3-1B8D-46F7-A5DD-0D8F90D24027}" dt="2024-07-13T20:34:00.425" v="1953" actId="47"/>
        <pc:sldMkLst>
          <pc:docMk/>
          <pc:sldMk cId="1761357520" sldId="2198"/>
        </pc:sldMkLst>
      </pc:sldChg>
      <pc:sldChg chg="del">
        <pc:chgData name="Luis Renato Vaz" userId="acb61d9f56397aa9" providerId="LiveId" clId="{7553D5E3-1B8D-46F7-A5DD-0D8F90D24027}" dt="2024-07-13T20:34:01.300" v="1954" actId="47"/>
        <pc:sldMkLst>
          <pc:docMk/>
          <pc:sldMk cId="77927958" sldId="2199"/>
        </pc:sldMkLst>
      </pc:sldChg>
      <pc:sldChg chg="del">
        <pc:chgData name="Luis Renato Vaz" userId="acb61d9f56397aa9" providerId="LiveId" clId="{7553D5E3-1B8D-46F7-A5DD-0D8F90D24027}" dt="2024-07-13T20:33:49.203" v="1944" actId="47"/>
        <pc:sldMkLst>
          <pc:docMk/>
          <pc:sldMk cId="3441160256" sldId="2200"/>
        </pc:sldMkLst>
      </pc:sldChg>
      <pc:sldChg chg="del">
        <pc:chgData name="Luis Renato Vaz" userId="acb61d9f56397aa9" providerId="LiveId" clId="{7553D5E3-1B8D-46F7-A5DD-0D8F90D24027}" dt="2024-07-13T20:33:51.313" v="1946" actId="47"/>
        <pc:sldMkLst>
          <pc:docMk/>
          <pc:sldMk cId="3351877992" sldId="2201"/>
        </pc:sldMkLst>
      </pc:sldChg>
      <pc:sldChg chg="del">
        <pc:chgData name="Luis Renato Vaz" userId="acb61d9f56397aa9" providerId="LiveId" clId="{7553D5E3-1B8D-46F7-A5DD-0D8F90D24027}" dt="2024-07-13T20:33:59.284" v="1952" actId="47"/>
        <pc:sldMkLst>
          <pc:docMk/>
          <pc:sldMk cId="3448162799" sldId="2202"/>
        </pc:sldMkLst>
      </pc:sldChg>
      <pc:sldChg chg="del">
        <pc:chgData name="Luis Renato Vaz" userId="acb61d9f56397aa9" providerId="LiveId" clId="{7553D5E3-1B8D-46F7-A5DD-0D8F90D24027}" dt="2024-07-13T20:34:02.332" v="1955" actId="47"/>
        <pc:sldMkLst>
          <pc:docMk/>
          <pc:sldMk cId="347805552" sldId="2203"/>
        </pc:sldMkLst>
      </pc:sldChg>
      <pc:sldChg chg="del">
        <pc:chgData name="Luis Renato Vaz" userId="acb61d9f56397aa9" providerId="LiveId" clId="{7553D5E3-1B8D-46F7-A5DD-0D8F90D24027}" dt="2024-07-13T20:33:14.441" v="1916" actId="47"/>
        <pc:sldMkLst>
          <pc:docMk/>
          <pc:sldMk cId="2974591892" sldId="2204"/>
        </pc:sldMkLst>
      </pc:sldChg>
      <pc:sldChg chg="new del">
        <pc:chgData name="Luis Renato Vaz" userId="acb61d9f56397aa9" providerId="LiveId" clId="{7553D5E3-1B8D-46F7-A5DD-0D8F90D24027}" dt="2024-07-13T18:38:04.626" v="159" actId="680"/>
        <pc:sldMkLst>
          <pc:docMk/>
          <pc:sldMk cId="145633799" sldId="2205"/>
        </pc:sldMkLst>
      </pc:sldChg>
      <pc:sldChg chg="modSp new del mod">
        <pc:chgData name="Luis Renato Vaz" userId="acb61d9f56397aa9" providerId="LiveId" clId="{7553D5E3-1B8D-46F7-A5DD-0D8F90D24027}" dt="2024-07-13T18:34:06.420" v="52" actId="47"/>
        <pc:sldMkLst>
          <pc:docMk/>
          <pc:sldMk cId="1131616895" sldId="2205"/>
        </pc:sldMkLst>
        <pc:spChg chg="mod">
          <ac:chgData name="Luis Renato Vaz" userId="acb61d9f56397aa9" providerId="LiveId" clId="{7553D5E3-1B8D-46F7-A5DD-0D8F90D24027}" dt="2024-07-13T18:33:58.443" v="51" actId="12"/>
          <ac:spMkLst>
            <pc:docMk/>
            <pc:sldMk cId="1131616895" sldId="2205"/>
            <ac:spMk id="3" creationId="{103C79C0-5787-0DA2-F1AF-3146599FAE36}"/>
          </ac:spMkLst>
        </pc:spChg>
      </pc:sldChg>
      <pc:sldChg chg="modSp new mod modAnim">
        <pc:chgData name="Luis Renato Vaz" userId="acb61d9f56397aa9" providerId="LiveId" clId="{7553D5E3-1B8D-46F7-A5DD-0D8F90D24027}" dt="2024-07-13T18:41:34.999" v="184" actId="1076"/>
        <pc:sldMkLst>
          <pc:docMk/>
          <pc:sldMk cId="2438961962" sldId="2205"/>
        </pc:sldMkLst>
        <pc:spChg chg="mod">
          <ac:chgData name="Luis Renato Vaz" userId="acb61d9f56397aa9" providerId="LiveId" clId="{7553D5E3-1B8D-46F7-A5DD-0D8F90D24027}" dt="2024-07-13T18:38:36.109" v="167" actId="1076"/>
          <ac:spMkLst>
            <pc:docMk/>
            <pc:sldMk cId="2438961962" sldId="2205"/>
            <ac:spMk id="2" creationId="{12D65223-9B0A-E423-15D6-A7F80AF59421}"/>
          </ac:spMkLst>
        </pc:spChg>
        <pc:spChg chg="mod">
          <ac:chgData name="Luis Renato Vaz" userId="acb61d9f56397aa9" providerId="LiveId" clId="{7553D5E3-1B8D-46F7-A5DD-0D8F90D24027}" dt="2024-07-13T18:41:34.999" v="184" actId="1076"/>
          <ac:spMkLst>
            <pc:docMk/>
            <pc:sldMk cId="2438961962" sldId="2205"/>
            <ac:spMk id="3" creationId="{D645CA1E-2AD7-A018-FE5E-816542FA115C}"/>
          </ac:spMkLst>
        </pc:spChg>
      </pc:sldChg>
      <pc:sldChg chg="addSp delSp modSp new mod modAnim">
        <pc:chgData name="Luis Renato Vaz" userId="acb61d9f56397aa9" providerId="LiveId" clId="{7553D5E3-1B8D-46F7-A5DD-0D8F90D24027}" dt="2024-07-13T18:49:40.590" v="234" actId="1076"/>
        <pc:sldMkLst>
          <pc:docMk/>
          <pc:sldMk cId="1917696653" sldId="2206"/>
        </pc:sldMkLst>
        <pc:spChg chg="del">
          <ac:chgData name="Luis Renato Vaz" userId="acb61d9f56397aa9" providerId="LiveId" clId="{7553D5E3-1B8D-46F7-A5DD-0D8F90D24027}" dt="2024-07-13T18:48:02.021" v="219"/>
          <ac:spMkLst>
            <pc:docMk/>
            <pc:sldMk cId="1917696653" sldId="2206"/>
            <ac:spMk id="2" creationId="{787CDD4C-66DC-D295-2FAA-8C187E47C995}"/>
          </ac:spMkLst>
        </pc:spChg>
        <pc:spChg chg="mod">
          <ac:chgData name="Luis Renato Vaz" userId="acb61d9f56397aa9" providerId="LiveId" clId="{7553D5E3-1B8D-46F7-A5DD-0D8F90D24027}" dt="2024-07-13T18:49:40.590" v="234" actId="1076"/>
          <ac:spMkLst>
            <pc:docMk/>
            <pc:sldMk cId="1917696653" sldId="2206"/>
            <ac:spMk id="3" creationId="{552E7FB4-4CD1-354A-DCAC-48A81AFAB9A3}"/>
          </ac:spMkLst>
        </pc:spChg>
        <pc:spChg chg="add mod">
          <ac:chgData name="Luis Renato Vaz" userId="acb61d9f56397aa9" providerId="LiveId" clId="{7553D5E3-1B8D-46F7-A5DD-0D8F90D24027}" dt="2024-07-13T18:48:05.276" v="220" actId="1076"/>
          <ac:spMkLst>
            <pc:docMk/>
            <pc:sldMk cId="1917696653" sldId="2206"/>
            <ac:spMk id="5" creationId="{E02219F5-A8CC-66C7-DC9C-CDC2282BE4B6}"/>
          </ac:spMkLst>
        </pc:spChg>
      </pc:sldChg>
      <pc:sldChg chg="addSp delSp modSp new mod modAnim">
        <pc:chgData name="Luis Renato Vaz" userId="acb61d9f56397aa9" providerId="LiveId" clId="{7553D5E3-1B8D-46F7-A5DD-0D8F90D24027}" dt="2024-07-13T19:05:30.813" v="388"/>
        <pc:sldMkLst>
          <pc:docMk/>
          <pc:sldMk cId="1854696963" sldId="2207"/>
        </pc:sldMkLst>
        <pc:spChg chg="del mod">
          <ac:chgData name="Luis Renato Vaz" userId="acb61d9f56397aa9" providerId="LiveId" clId="{7553D5E3-1B8D-46F7-A5DD-0D8F90D24027}" dt="2024-07-13T18:53:38.965" v="252" actId="478"/>
          <ac:spMkLst>
            <pc:docMk/>
            <pc:sldMk cId="1854696963" sldId="2207"/>
            <ac:spMk id="2" creationId="{3F2C8D78-F4D9-8102-52D4-F2F02BFFF2F5}"/>
          </ac:spMkLst>
        </pc:spChg>
        <pc:spChg chg="mod">
          <ac:chgData name="Luis Renato Vaz" userId="acb61d9f56397aa9" providerId="LiveId" clId="{7553D5E3-1B8D-46F7-A5DD-0D8F90D24027}" dt="2024-07-13T19:04:21.438" v="379" actId="14100"/>
          <ac:spMkLst>
            <pc:docMk/>
            <pc:sldMk cId="1854696963" sldId="2207"/>
            <ac:spMk id="3" creationId="{3A1572A6-30E4-DBBB-47A1-C1CD2886C7C9}"/>
          </ac:spMkLst>
        </pc:spChg>
        <pc:spChg chg="add del mod">
          <ac:chgData name="Luis Renato Vaz" userId="acb61d9f56397aa9" providerId="LiveId" clId="{7553D5E3-1B8D-46F7-A5DD-0D8F90D24027}" dt="2024-07-13T18:53:40.692" v="253" actId="478"/>
          <ac:spMkLst>
            <pc:docMk/>
            <pc:sldMk cId="1854696963" sldId="2207"/>
            <ac:spMk id="6" creationId="{AF4C4766-B51E-8A64-0E45-8600DF91FEE9}"/>
          </ac:spMkLst>
        </pc:spChg>
        <pc:spChg chg="add mod">
          <ac:chgData name="Luis Renato Vaz" userId="acb61d9f56397aa9" providerId="LiveId" clId="{7553D5E3-1B8D-46F7-A5DD-0D8F90D24027}" dt="2024-07-13T19:04:28.319" v="381" actId="255"/>
          <ac:spMkLst>
            <pc:docMk/>
            <pc:sldMk cId="1854696963" sldId="2207"/>
            <ac:spMk id="8" creationId="{5DD89549-603B-46F7-3920-88F3D96CAB09}"/>
          </ac:spMkLst>
        </pc:spChg>
        <pc:spChg chg="add mod">
          <ac:chgData name="Luis Renato Vaz" userId="acb61d9f56397aa9" providerId="LiveId" clId="{7553D5E3-1B8D-46F7-A5DD-0D8F90D24027}" dt="2024-07-13T19:04:33.087" v="382" actId="207"/>
          <ac:spMkLst>
            <pc:docMk/>
            <pc:sldMk cId="1854696963" sldId="2207"/>
            <ac:spMk id="9" creationId="{F57F9BB1-7265-DD46-BC13-84BB271697E6}"/>
          </ac:spMkLst>
        </pc:spChg>
      </pc:sldChg>
      <pc:sldChg chg="addSp delSp modSp new mod">
        <pc:chgData name="Luis Renato Vaz" userId="acb61d9f56397aa9" providerId="LiveId" clId="{7553D5E3-1B8D-46F7-A5DD-0D8F90D24027}" dt="2024-07-13T19:08:58.956" v="415" actId="255"/>
        <pc:sldMkLst>
          <pc:docMk/>
          <pc:sldMk cId="3440411251" sldId="2208"/>
        </pc:sldMkLst>
        <pc:spChg chg="del mod">
          <ac:chgData name="Luis Renato Vaz" userId="acb61d9f56397aa9" providerId="LiveId" clId="{7553D5E3-1B8D-46F7-A5DD-0D8F90D24027}" dt="2024-07-13T19:03:21.567" v="368" actId="21"/>
          <ac:spMkLst>
            <pc:docMk/>
            <pc:sldMk cId="3440411251" sldId="2208"/>
            <ac:spMk id="2" creationId="{F57F9BB1-7265-DD46-BC13-84BB271697E6}"/>
          </ac:spMkLst>
        </pc:spChg>
        <pc:spChg chg="mod">
          <ac:chgData name="Luis Renato Vaz" userId="acb61d9f56397aa9" providerId="LiveId" clId="{7553D5E3-1B8D-46F7-A5DD-0D8F90D24027}" dt="2024-07-13T19:06:36.158" v="390" actId="1076"/>
          <ac:spMkLst>
            <pc:docMk/>
            <pc:sldMk cId="3440411251" sldId="2208"/>
            <ac:spMk id="3" creationId="{2E0E9B68-C530-5790-6037-90BFDC9AD360}"/>
          </ac:spMkLst>
        </pc:spChg>
        <pc:spChg chg="add del mod">
          <ac:chgData name="Luis Renato Vaz" userId="acb61d9f56397aa9" providerId="LiveId" clId="{7553D5E3-1B8D-46F7-A5DD-0D8F90D24027}" dt="2024-07-13T19:06:37.640" v="391" actId="478"/>
          <ac:spMkLst>
            <pc:docMk/>
            <pc:sldMk cId="3440411251" sldId="2208"/>
            <ac:spMk id="7" creationId="{B8FE3BD5-AAD3-DBB1-2587-C08425F48CAB}"/>
          </ac:spMkLst>
        </pc:spChg>
        <pc:graphicFrameChg chg="add del mod modGraphic">
          <ac:chgData name="Luis Renato Vaz" userId="acb61d9f56397aa9" providerId="LiveId" clId="{7553D5E3-1B8D-46F7-A5DD-0D8F90D24027}" dt="2024-07-13T18:59:54.744" v="325" actId="478"/>
          <ac:graphicFrameMkLst>
            <pc:docMk/>
            <pc:sldMk cId="3440411251" sldId="2208"/>
            <ac:graphicFrameMk id="5" creationId="{B6D9D18D-DBBA-1D1A-3A96-086F0B695F55}"/>
          </ac:graphicFrameMkLst>
        </pc:graphicFrameChg>
        <pc:graphicFrameChg chg="add mod modGraphic">
          <ac:chgData name="Luis Renato Vaz" userId="acb61d9f56397aa9" providerId="LiveId" clId="{7553D5E3-1B8D-46F7-A5DD-0D8F90D24027}" dt="2024-07-13T19:08:58.956" v="415" actId="255"/>
          <ac:graphicFrameMkLst>
            <pc:docMk/>
            <pc:sldMk cId="3440411251" sldId="2208"/>
            <ac:graphicFrameMk id="8" creationId="{55F65EC8-1C12-D734-54F7-6BFF8526730A}"/>
          </ac:graphicFrameMkLst>
        </pc:graphicFrameChg>
      </pc:sldChg>
      <pc:sldChg chg="addSp delSp modSp new mod">
        <pc:chgData name="Luis Renato Vaz" userId="acb61d9f56397aa9" providerId="LiveId" clId="{7553D5E3-1B8D-46F7-A5DD-0D8F90D24027}" dt="2024-07-13T19:10:14.016" v="425" actId="113"/>
        <pc:sldMkLst>
          <pc:docMk/>
          <pc:sldMk cId="706391568" sldId="2209"/>
        </pc:sldMkLst>
        <pc:spChg chg="del">
          <ac:chgData name="Luis Renato Vaz" userId="acb61d9f56397aa9" providerId="LiveId" clId="{7553D5E3-1B8D-46F7-A5DD-0D8F90D24027}" dt="2024-07-13T19:01:13.553" v="331" actId="478"/>
          <ac:spMkLst>
            <pc:docMk/>
            <pc:sldMk cId="706391568" sldId="2209"/>
            <ac:spMk id="2" creationId="{450CDDB4-26E6-6D78-2DE2-CDC77F486F52}"/>
          </ac:spMkLst>
        </pc:spChg>
        <pc:spChg chg="add del">
          <ac:chgData name="Luis Renato Vaz" userId="acb61d9f56397aa9" providerId="LiveId" clId="{7553D5E3-1B8D-46F7-A5DD-0D8F90D24027}" dt="2024-07-13T19:01:02.924" v="328" actId="3680"/>
          <ac:spMkLst>
            <pc:docMk/>
            <pc:sldMk cId="706391568" sldId="2209"/>
            <ac:spMk id="3" creationId="{AE766F35-CC6B-88F8-35FC-1BA6651C8CD3}"/>
          </ac:spMkLst>
        </pc:spChg>
        <pc:spChg chg="add del mod">
          <ac:chgData name="Luis Renato Vaz" userId="acb61d9f56397aa9" providerId="LiveId" clId="{7553D5E3-1B8D-46F7-A5DD-0D8F90D24027}" dt="2024-07-13T19:08:41.831" v="413"/>
          <ac:spMkLst>
            <pc:docMk/>
            <pc:sldMk cId="706391568" sldId="2209"/>
            <ac:spMk id="8" creationId="{597188D2-E558-A84D-DA4A-0975E9FF9CF9}"/>
          </ac:spMkLst>
        </pc:spChg>
        <pc:graphicFrameChg chg="add mod">
          <ac:chgData name="Luis Renato Vaz" userId="acb61d9f56397aa9" providerId="LiveId" clId="{7553D5E3-1B8D-46F7-A5DD-0D8F90D24027}" dt="2024-07-13T19:00:49.920" v="327"/>
          <ac:graphicFrameMkLst>
            <pc:docMk/>
            <pc:sldMk cId="706391568" sldId="2209"/>
            <ac:graphicFrameMk id="5" creationId="{5C3F938C-0F4E-E9D4-7E82-1CC2B9DF399F}"/>
          </ac:graphicFrameMkLst>
        </pc:graphicFrameChg>
        <pc:graphicFrameChg chg="add del mod ord modGraphic">
          <ac:chgData name="Luis Renato Vaz" userId="acb61d9f56397aa9" providerId="LiveId" clId="{7553D5E3-1B8D-46F7-A5DD-0D8F90D24027}" dt="2024-07-13T19:06:10.527" v="389" actId="478"/>
          <ac:graphicFrameMkLst>
            <pc:docMk/>
            <pc:sldMk cId="706391568" sldId="2209"/>
            <ac:graphicFrameMk id="6" creationId="{7F150280-BC32-F3EB-D5E8-11598A1DB878}"/>
          </ac:graphicFrameMkLst>
        </pc:graphicFrameChg>
        <pc:graphicFrameChg chg="add mod modGraphic">
          <ac:chgData name="Luis Renato Vaz" userId="acb61d9f56397aa9" providerId="LiveId" clId="{7553D5E3-1B8D-46F7-A5DD-0D8F90D24027}" dt="2024-07-13T19:10:14.016" v="425" actId="113"/>
          <ac:graphicFrameMkLst>
            <pc:docMk/>
            <pc:sldMk cId="706391568" sldId="2209"/>
            <ac:graphicFrameMk id="9" creationId="{7DA53B58-711D-DD01-B251-68443756C89D}"/>
          </ac:graphicFrameMkLst>
        </pc:graphicFrameChg>
      </pc:sldChg>
      <pc:sldChg chg="addSp delSp modSp new mod">
        <pc:chgData name="Luis Renato Vaz" userId="acb61d9f56397aa9" providerId="LiveId" clId="{7553D5E3-1B8D-46F7-A5DD-0D8F90D24027}" dt="2024-07-13T19:17:35.032" v="492" actId="255"/>
        <pc:sldMkLst>
          <pc:docMk/>
          <pc:sldMk cId="1499675063" sldId="2210"/>
        </pc:sldMkLst>
        <pc:spChg chg="mod">
          <ac:chgData name="Luis Renato Vaz" userId="acb61d9f56397aa9" providerId="LiveId" clId="{7553D5E3-1B8D-46F7-A5DD-0D8F90D24027}" dt="2024-07-13T19:16:05.013" v="481" actId="1076"/>
          <ac:spMkLst>
            <pc:docMk/>
            <pc:sldMk cId="1499675063" sldId="2210"/>
            <ac:spMk id="2" creationId="{FEA6A403-8FE8-DCCD-0AAB-95C36DB5B08C}"/>
          </ac:spMkLst>
        </pc:spChg>
        <pc:spChg chg="mod">
          <ac:chgData name="Luis Renato Vaz" userId="acb61d9f56397aa9" providerId="LiveId" clId="{7553D5E3-1B8D-46F7-A5DD-0D8F90D24027}" dt="2024-07-13T19:17:35.032" v="492" actId="255"/>
          <ac:spMkLst>
            <pc:docMk/>
            <pc:sldMk cId="1499675063" sldId="2210"/>
            <ac:spMk id="3" creationId="{D86B4E97-8736-6AB6-268B-E338A02A8B4D}"/>
          </ac:spMkLst>
        </pc:spChg>
        <pc:picChg chg="add del mod">
          <ac:chgData name="Luis Renato Vaz" userId="acb61d9f56397aa9" providerId="LiveId" clId="{7553D5E3-1B8D-46F7-A5DD-0D8F90D24027}" dt="2024-07-13T19:14:34.462" v="442" actId="478"/>
          <ac:picMkLst>
            <pc:docMk/>
            <pc:sldMk cId="1499675063" sldId="2210"/>
            <ac:picMk id="6" creationId="{3CA1B5A9-415C-8697-632E-22B7DE3B22DB}"/>
          </ac:picMkLst>
        </pc:picChg>
        <pc:picChg chg="add mod">
          <ac:chgData name="Luis Renato Vaz" userId="acb61d9f56397aa9" providerId="LiveId" clId="{7553D5E3-1B8D-46F7-A5DD-0D8F90D24027}" dt="2024-07-13T19:16:21.903" v="484" actId="1076"/>
          <ac:picMkLst>
            <pc:docMk/>
            <pc:sldMk cId="1499675063" sldId="2210"/>
            <ac:picMk id="8" creationId="{2759677C-A107-9D90-C578-C16ECDD5FA4F}"/>
          </ac:picMkLst>
        </pc:picChg>
      </pc:sldChg>
      <pc:sldChg chg="addSp delSp modSp new mod">
        <pc:chgData name="Luis Renato Vaz" userId="acb61d9f56397aa9" providerId="LiveId" clId="{7553D5E3-1B8D-46F7-A5DD-0D8F90D24027}" dt="2024-07-13T19:19:23.606" v="518" actId="1076"/>
        <pc:sldMkLst>
          <pc:docMk/>
          <pc:sldMk cId="3183071806" sldId="2211"/>
        </pc:sldMkLst>
        <pc:spChg chg="del">
          <ac:chgData name="Luis Renato Vaz" userId="acb61d9f56397aa9" providerId="LiveId" clId="{7553D5E3-1B8D-46F7-A5DD-0D8F90D24027}" dt="2024-07-13T19:17:58.129" v="497"/>
          <ac:spMkLst>
            <pc:docMk/>
            <pc:sldMk cId="3183071806" sldId="2211"/>
            <ac:spMk id="2" creationId="{F28DCF51-056E-CA3C-7852-EFDCBB69313B}"/>
          </ac:spMkLst>
        </pc:spChg>
        <pc:spChg chg="del mod">
          <ac:chgData name="Luis Renato Vaz" userId="acb61d9f56397aa9" providerId="LiveId" clId="{7553D5E3-1B8D-46F7-A5DD-0D8F90D24027}" dt="2024-07-13T19:19:16.608" v="516" actId="478"/>
          <ac:spMkLst>
            <pc:docMk/>
            <pc:sldMk cId="3183071806" sldId="2211"/>
            <ac:spMk id="3" creationId="{A7203D0F-3A49-72B9-ADC1-A3D17E52B59E}"/>
          </ac:spMkLst>
        </pc:spChg>
        <pc:spChg chg="add mod">
          <ac:chgData name="Luis Renato Vaz" userId="acb61d9f56397aa9" providerId="LiveId" clId="{7553D5E3-1B8D-46F7-A5DD-0D8F90D24027}" dt="2024-07-13T19:19:09.925" v="514"/>
          <ac:spMkLst>
            <pc:docMk/>
            <pc:sldMk cId="3183071806" sldId="2211"/>
            <ac:spMk id="7" creationId="{1957A961-7A37-09BE-4AD7-432F8154A957}"/>
          </ac:spMkLst>
        </pc:spChg>
        <pc:picChg chg="add mod">
          <ac:chgData name="Luis Renato Vaz" userId="acb61d9f56397aa9" providerId="LiveId" clId="{7553D5E3-1B8D-46F7-A5DD-0D8F90D24027}" dt="2024-07-13T19:19:23.606" v="518" actId="1076"/>
          <ac:picMkLst>
            <pc:docMk/>
            <pc:sldMk cId="3183071806" sldId="2211"/>
            <ac:picMk id="6" creationId="{C7CC9B55-9298-391B-B132-F8E2E57B446D}"/>
          </ac:picMkLst>
        </pc:picChg>
      </pc:sldChg>
      <pc:sldChg chg="new del">
        <pc:chgData name="Luis Renato Vaz" userId="acb61d9f56397aa9" providerId="LiveId" clId="{7553D5E3-1B8D-46F7-A5DD-0D8F90D24027}" dt="2024-07-13T19:19:52.378" v="519" actId="47"/>
        <pc:sldMkLst>
          <pc:docMk/>
          <pc:sldMk cId="3519815899" sldId="2212"/>
        </pc:sldMkLst>
      </pc:sldChg>
      <pc:sldChg chg="new del">
        <pc:chgData name="Luis Renato Vaz" userId="acb61d9f56397aa9" providerId="LiveId" clId="{7553D5E3-1B8D-46F7-A5DD-0D8F90D24027}" dt="2024-07-13T19:10:52.086" v="433" actId="47"/>
        <pc:sldMkLst>
          <pc:docMk/>
          <pc:sldMk cId="625399983" sldId="2213"/>
        </pc:sldMkLst>
      </pc:sldChg>
      <pc:sldChg chg="modSp new mod modAnim">
        <pc:chgData name="Luis Renato Vaz" userId="acb61d9f56397aa9" providerId="LiveId" clId="{7553D5E3-1B8D-46F7-A5DD-0D8F90D24027}" dt="2024-07-13T19:38:04.382" v="579" actId="122"/>
        <pc:sldMkLst>
          <pc:docMk/>
          <pc:sldMk cId="1308771960" sldId="2213"/>
        </pc:sldMkLst>
        <pc:spChg chg="mod">
          <ac:chgData name="Luis Renato Vaz" userId="acb61d9f56397aa9" providerId="LiveId" clId="{7553D5E3-1B8D-46F7-A5DD-0D8F90D24027}" dt="2024-07-13T19:37:09.036" v="570" actId="113"/>
          <ac:spMkLst>
            <pc:docMk/>
            <pc:sldMk cId="1308771960" sldId="2213"/>
            <ac:spMk id="2" creationId="{42E70B2C-E3F0-17FA-8E98-07C6C0CED298}"/>
          </ac:spMkLst>
        </pc:spChg>
        <pc:spChg chg="mod">
          <ac:chgData name="Luis Renato Vaz" userId="acb61d9f56397aa9" providerId="LiveId" clId="{7553D5E3-1B8D-46F7-A5DD-0D8F90D24027}" dt="2024-07-13T19:38:04.382" v="579" actId="122"/>
          <ac:spMkLst>
            <pc:docMk/>
            <pc:sldMk cId="1308771960" sldId="2213"/>
            <ac:spMk id="3" creationId="{575CA669-A6E2-FA02-E7E0-CECF197D3641}"/>
          </ac:spMkLst>
        </pc:spChg>
      </pc:sldChg>
      <pc:sldChg chg="new del">
        <pc:chgData name="Luis Renato Vaz" userId="acb61d9f56397aa9" providerId="LiveId" clId="{7553D5E3-1B8D-46F7-A5DD-0D8F90D24027}" dt="2024-07-13T19:09:57.131" v="424" actId="680"/>
        <pc:sldMkLst>
          <pc:docMk/>
          <pc:sldMk cId="3585616047" sldId="2213"/>
        </pc:sldMkLst>
      </pc:sldChg>
      <pc:sldChg chg="addSp delSp modSp new mod">
        <pc:chgData name="Luis Renato Vaz" userId="acb61d9f56397aa9" providerId="LiveId" clId="{7553D5E3-1B8D-46F7-A5DD-0D8F90D24027}" dt="2024-07-13T19:23:25.047" v="540" actId="1036"/>
        <pc:sldMkLst>
          <pc:docMk/>
          <pc:sldMk cId="2876666175" sldId="2214"/>
        </pc:sldMkLst>
        <pc:spChg chg="mod">
          <ac:chgData name="Luis Renato Vaz" userId="acb61d9f56397aa9" providerId="LiveId" clId="{7553D5E3-1B8D-46F7-A5DD-0D8F90D24027}" dt="2024-07-13T19:22:30.534" v="534" actId="1076"/>
          <ac:spMkLst>
            <pc:docMk/>
            <pc:sldMk cId="2876666175" sldId="2214"/>
            <ac:spMk id="2" creationId="{89CED3ED-1B08-E3B3-5BFC-5FA3696B1D86}"/>
          </ac:spMkLst>
        </pc:spChg>
        <pc:spChg chg="del">
          <ac:chgData name="Luis Renato Vaz" userId="acb61d9f56397aa9" providerId="LiveId" clId="{7553D5E3-1B8D-46F7-A5DD-0D8F90D24027}" dt="2024-07-13T19:22:34.320" v="535" actId="478"/>
          <ac:spMkLst>
            <pc:docMk/>
            <pc:sldMk cId="2876666175" sldId="2214"/>
            <ac:spMk id="3" creationId="{2AAC1860-6833-50E4-959B-00859380D9D8}"/>
          </ac:spMkLst>
        </pc:spChg>
        <pc:picChg chg="add mod">
          <ac:chgData name="Luis Renato Vaz" userId="acb61d9f56397aa9" providerId="LiveId" clId="{7553D5E3-1B8D-46F7-A5DD-0D8F90D24027}" dt="2024-07-13T19:23:25.047" v="540" actId="1036"/>
          <ac:picMkLst>
            <pc:docMk/>
            <pc:sldMk cId="2876666175" sldId="2214"/>
            <ac:picMk id="6" creationId="{E51159B1-20A3-9818-0BED-F3311D402DF7}"/>
          </ac:picMkLst>
        </pc:picChg>
      </pc:sldChg>
      <pc:sldChg chg="new del">
        <pc:chgData name="Luis Renato Vaz" userId="acb61d9f56397aa9" providerId="LiveId" clId="{7553D5E3-1B8D-46F7-A5DD-0D8F90D24027}" dt="2024-07-13T19:10:50.785" v="432" actId="47"/>
        <pc:sldMkLst>
          <pc:docMk/>
          <pc:sldMk cId="3695297332" sldId="2214"/>
        </pc:sldMkLst>
      </pc:sldChg>
      <pc:sldChg chg="addSp delSp modSp new mod">
        <pc:chgData name="Luis Renato Vaz" userId="acb61d9f56397aa9" providerId="LiveId" clId="{7553D5E3-1B8D-46F7-A5DD-0D8F90D24027}" dt="2024-07-13T19:20:50.710" v="528" actId="1076"/>
        <pc:sldMkLst>
          <pc:docMk/>
          <pc:sldMk cId="2264469940" sldId="2215"/>
        </pc:sldMkLst>
        <pc:spChg chg="mod">
          <ac:chgData name="Luis Renato Vaz" userId="acb61d9f56397aa9" providerId="LiveId" clId="{7553D5E3-1B8D-46F7-A5DD-0D8F90D24027}" dt="2024-07-13T19:20:03.782" v="523" actId="1076"/>
          <ac:spMkLst>
            <pc:docMk/>
            <pc:sldMk cId="2264469940" sldId="2215"/>
            <ac:spMk id="2" creationId="{654238B8-E750-8299-7D2C-5E1CC5AA1B6E}"/>
          </ac:spMkLst>
        </pc:spChg>
        <pc:spChg chg="del mod">
          <ac:chgData name="Luis Renato Vaz" userId="acb61d9f56397aa9" providerId="LiveId" clId="{7553D5E3-1B8D-46F7-A5DD-0D8F90D24027}" dt="2024-07-13T19:20:38.513" v="524" actId="478"/>
          <ac:spMkLst>
            <pc:docMk/>
            <pc:sldMk cId="2264469940" sldId="2215"/>
            <ac:spMk id="3" creationId="{D94CE58C-8C80-996C-8422-9DEB06D8E7BE}"/>
          </ac:spMkLst>
        </pc:spChg>
        <pc:picChg chg="add mod">
          <ac:chgData name="Luis Renato Vaz" userId="acb61d9f56397aa9" providerId="LiveId" clId="{7553D5E3-1B8D-46F7-A5DD-0D8F90D24027}" dt="2024-07-13T19:20:50.710" v="528" actId="1076"/>
          <ac:picMkLst>
            <pc:docMk/>
            <pc:sldMk cId="2264469940" sldId="2215"/>
            <ac:picMk id="6" creationId="{9F128432-B147-FB6E-35E8-891C01C881BD}"/>
          </ac:picMkLst>
        </pc:picChg>
      </pc:sldChg>
      <pc:sldChg chg="modSp new mod modAnim">
        <pc:chgData name="Luis Renato Vaz" userId="acb61d9f56397aa9" providerId="LiveId" clId="{7553D5E3-1B8D-46F7-A5DD-0D8F90D24027}" dt="2024-07-13T19:46:00.217" v="664"/>
        <pc:sldMkLst>
          <pc:docMk/>
          <pc:sldMk cId="1655560017" sldId="2216"/>
        </pc:sldMkLst>
        <pc:spChg chg="mod">
          <ac:chgData name="Luis Renato Vaz" userId="acb61d9f56397aa9" providerId="LiveId" clId="{7553D5E3-1B8D-46F7-A5DD-0D8F90D24027}" dt="2024-07-13T19:39:04.321" v="585" actId="1076"/>
          <ac:spMkLst>
            <pc:docMk/>
            <pc:sldMk cId="1655560017" sldId="2216"/>
            <ac:spMk id="2" creationId="{A69461CF-41CF-C3CD-CE54-B798F3B8C1CA}"/>
          </ac:spMkLst>
        </pc:spChg>
        <pc:spChg chg="mod">
          <ac:chgData name="Luis Renato Vaz" userId="acb61d9f56397aa9" providerId="LiveId" clId="{7553D5E3-1B8D-46F7-A5DD-0D8F90D24027}" dt="2024-07-13T19:45:51.738" v="663" actId="20577"/>
          <ac:spMkLst>
            <pc:docMk/>
            <pc:sldMk cId="1655560017" sldId="2216"/>
            <ac:spMk id="3" creationId="{1751F8BC-DEE0-6650-C62B-5C78A0F3734F}"/>
          </ac:spMkLst>
        </pc:spChg>
      </pc:sldChg>
      <pc:sldChg chg="addSp delSp modSp new mod setBg delAnim modAnim">
        <pc:chgData name="Luis Renato Vaz" userId="acb61d9f56397aa9" providerId="LiveId" clId="{7553D5E3-1B8D-46F7-A5DD-0D8F90D24027}" dt="2024-07-13T20:19:46.132" v="1830" actId="207"/>
        <pc:sldMkLst>
          <pc:docMk/>
          <pc:sldMk cId="664901880" sldId="2217"/>
        </pc:sldMkLst>
        <pc:spChg chg="mod">
          <ac:chgData name="Luis Renato Vaz" userId="acb61d9f56397aa9" providerId="LiveId" clId="{7553D5E3-1B8D-46F7-A5DD-0D8F90D24027}" dt="2024-07-13T19:46:39.297" v="668" actId="1076"/>
          <ac:spMkLst>
            <pc:docMk/>
            <pc:sldMk cId="664901880" sldId="2217"/>
            <ac:spMk id="2" creationId="{F4B931E5-A3D3-0E1A-DFB8-9197AC99B19D}"/>
          </ac:spMkLst>
        </pc:spChg>
        <pc:spChg chg="del">
          <ac:chgData name="Luis Renato Vaz" userId="acb61d9f56397aa9" providerId="LiveId" clId="{7553D5E3-1B8D-46F7-A5DD-0D8F90D24027}" dt="2024-07-13T19:46:50.111" v="669" actId="478"/>
          <ac:spMkLst>
            <pc:docMk/>
            <pc:sldMk cId="664901880" sldId="2217"/>
            <ac:spMk id="3" creationId="{F153FEA0-009D-36FE-64B9-108CAE2111B2}"/>
          </ac:spMkLst>
        </pc:spChg>
        <pc:spChg chg="add mod">
          <ac:chgData name="Luis Renato Vaz" userId="acb61d9f56397aa9" providerId="LiveId" clId="{7553D5E3-1B8D-46F7-A5DD-0D8F90D24027}" dt="2024-07-13T19:50:31.493" v="739" actId="120"/>
          <ac:spMkLst>
            <pc:docMk/>
            <pc:sldMk cId="664901880" sldId="2217"/>
            <ac:spMk id="5" creationId="{9393D509-61E2-07B0-1653-7B0E37F7A862}"/>
          </ac:spMkLst>
        </pc:spChg>
        <pc:spChg chg="add del mod">
          <ac:chgData name="Luis Renato Vaz" userId="acb61d9f56397aa9" providerId="LiveId" clId="{7553D5E3-1B8D-46F7-A5DD-0D8F90D24027}" dt="2024-07-13T19:52:16.505" v="792" actId="1076"/>
          <ac:spMkLst>
            <pc:docMk/>
            <pc:sldMk cId="664901880" sldId="2217"/>
            <ac:spMk id="6" creationId="{601A1BD7-2781-E566-9663-39413E514432}"/>
          </ac:spMkLst>
        </pc:spChg>
        <pc:spChg chg="add mod">
          <ac:chgData name="Luis Renato Vaz" userId="acb61d9f56397aa9" providerId="LiveId" clId="{7553D5E3-1B8D-46F7-A5DD-0D8F90D24027}" dt="2024-07-13T19:56:48.870" v="1065" actId="1076"/>
          <ac:spMkLst>
            <pc:docMk/>
            <pc:sldMk cId="664901880" sldId="2217"/>
            <ac:spMk id="7" creationId="{027F8EEA-10D8-1E7D-3208-227B44BFF761}"/>
          </ac:spMkLst>
        </pc:spChg>
        <pc:spChg chg="add mod">
          <ac:chgData name="Luis Renato Vaz" userId="acb61d9f56397aa9" providerId="LiveId" clId="{7553D5E3-1B8D-46F7-A5DD-0D8F90D24027}" dt="2024-07-13T20:09:14.568" v="1685" actId="1076"/>
          <ac:spMkLst>
            <pc:docMk/>
            <pc:sldMk cId="664901880" sldId="2217"/>
            <ac:spMk id="8" creationId="{F2613169-C121-B082-188E-1A9D6552EBE4}"/>
          </ac:spMkLst>
        </pc:spChg>
        <pc:spChg chg="add del mod">
          <ac:chgData name="Luis Renato Vaz" userId="acb61d9f56397aa9" providerId="LiveId" clId="{7553D5E3-1B8D-46F7-A5DD-0D8F90D24027}" dt="2024-07-13T19:50:08.521" v="730" actId="478"/>
          <ac:spMkLst>
            <pc:docMk/>
            <pc:sldMk cId="664901880" sldId="2217"/>
            <ac:spMk id="9" creationId="{42301ADC-613B-591F-690C-F273209161BE}"/>
          </ac:spMkLst>
        </pc:spChg>
        <pc:spChg chg="add del mod">
          <ac:chgData name="Luis Renato Vaz" userId="acb61d9f56397aa9" providerId="LiveId" clId="{7553D5E3-1B8D-46F7-A5DD-0D8F90D24027}" dt="2024-07-13T19:50:09.362" v="731" actId="478"/>
          <ac:spMkLst>
            <pc:docMk/>
            <pc:sldMk cId="664901880" sldId="2217"/>
            <ac:spMk id="10" creationId="{B3D5BB28-1EFA-88DE-5D64-ADC54F16EF72}"/>
          </ac:spMkLst>
        </pc:spChg>
        <pc:spChg chg="add del mod">
          <ac:chgData name="Luis Renato Vaz" userId="acb61d9f56397aa9" providerId="LiveId" clId="{7553D5E3-1B8D-46F7-A5DD-0D8F90D24027}" dt="2024-07-13T19:50:10.188" v="733" actId="478"/>
          <ac:spMkLst>
            <pc:docMk/>
            <pc:sldMk cId="664901880" sldId="2217"/>
            <ac:spMk id="11" creationId="{18147E0D-9989-FC99-F19F-C203D901E32D}"/>
          </ac:spMkLst>
        </pc:spChg>
        <pc:spChg chg="add del mod">
          <ac:chgData name="Luis Renato Vaz" userId="acb61d9f56397aa9" providerId="LiveId" clId="{7553D5E3-1B8D-46F7-A5DD-0D8F90D24027}" dt="2024-07-13T19:50:10.733" v="734" actId="478"/>
          <ac:spMkLst>
            <pc:docMk/>
            <pc:sldMk cId="664901880" sldId="2217"/>
            <ac:spMk id="12" creationId="{A0751272-A55F-1719-48DA-89622C20C695}"/>
          </ac:spMkLst>
        </pc:spChg>
        <pc:spChg chg="add mod">
          <ac:chgData name="Luis Renato Vaz" userId="acb61d9f56397aa9" providerId="LiveId" clId="{7553D5E3-1B8D-46F7-A5DD-0D8F90D24027}" dt="2024-07-13T19:51:30.084" v="753" actId="207"/>
          <ac:spMkLst>
            <pc:docMk/>
            <pc:sldMk cId="664901880" sldId="2217"/>
            <ac:spMk id="13" creationId="{EF0ED247-48E1-5CA9-6610-300E52730853}"/>
          </ac:spMkLst>
        </pc:spChg>
        <pc:spChg chg="add mod">
          <ac:chgData name="Luis Renato Vaz" userId="acb61d9f56397aa9" providerId="LiveId" clId="{7553D5E3-1B8D-46F7-A5DD-0D8F90D24027}" dt="2024-07-13T20:19:11.407" v="1821" actId="207"/>
          <ac:spMkLst>
            <pc:docMk/>
            <pc:sldMk cId="664901880" sldId="2217"/>
            <ac:spMk id="14" creationId="{A8CA17EE-FB21-65BA-C52F-90404D011A32}"/>
          </ac:spMkLst>
        </pc:spChg>
        <pc:spChg chg="add del mod">
          <ac:chgData name="Luis Renato Vaz" userId="acb61d9f56397aa9" providerId="LiveId" clId="{7553D5E3-1B8D-46F7-A5DD-0D8F90D24027}" dt="2024-07-13T19:55:07.943" v="942" actId="478"/>
          <ac:spMkLst>
            <pc:docMk/>
            <pc:sldMk cId="664901880" sldId="2217"/>
            <ac:spMk id="15" creationId="{2324F5CF-4AE6-AB18-7634-DD59DB093DE1}"/>
          </ac:spMkLst>
        </pc:spChg>
        <pc:spChg chg="add del mod">
          <ac:chgData name="Luis Renato Vaz" userId="acb61d9f56397aa9" providerId="LiveId" clId="{7553D5E3-1B8D-46F7-A5DD-0D8F90D24027}" dt="2024-07-13T19:55:06.007" v="941" actId="478"/>
          <ac:spMkLst>
            <pc:docMk/>
            <pc:sldMk cId="664901880" sldId="2217"/>
            <ac:spMk id="16" creationId="{7E0CEA57-5886-3264-F802-08025344836D}"/>
          </ac:spMkLst>
        </pc:spChg>
        <pc:spChg chg="add del mod">
          <ac:chgData name="Luis Renato Vaz" userId="acb61d9f56397aa9" providerId="LiveId" clId="{7553D5E3-1B8D-46F7-A5DD-0D8F90D24027}" dt="2024-07-13T19:55:11.299" v="943" actId="478"/>
          <ac:spMkLst>
            <pc:docMk/>
            <pc:sldMk cId="664901880" sldId="2217"/>
            <ac:spMk id="17" creationId="{F7137CF8-268B-023D-14D3-E2103E11C1BF}"/>
          </ac:spMkLst>
        </pc:spChg>
        <pc:spChg chg="add mod">
          <ac:chgData name="Luis Renato Vaz" userId="acb61d9f56397aa9" providerId="LiveId" clId="{7553D5E3-1B8D-46F7-A5DD-0D8F90D24027}" dt="2024-07-13T20:19:18.160" v="1824" actId="207"/>
          <ac:spMkLst>
            <pc:docMk/>
            <pc:sldMk cId="664901880" sldId="2217"/>
            <ac:spMk id="18" creationId="{CB675766-86F8-2225-CAC6-00F74801B697}"/>
          </ac:spMkLst>
        </pc:spChg>
        <pc:spChg chg="add mod">
          <ac:chgData name="Luis Renato Vaz" userId="acb61d9f56397aa9" providerId="LiveId" clId="{7553D5E3-1B8D-46F7-A5DD-0D8F90D24027}" dt="2024-07-13T20:19:16.424" v="1823" actId="207"/>
          <ac:spMkLst>
            <pc:docMk/>
            <pc:sldMk cId="664901880" sldId="2217"/>
            <ac:spMk id="19" creationId="{BEA6B7E3-402D-F96E-C3F8-45EDDE822D39}"/>
          </ac:spMkLst>
        </pc:spChg>
        <pc:spChg chg="add mod">
          <ac:chgData name="Luis Renato Vaz" userId="acb61d9f56397aa9" providerId="LiveId" clId="{7553D5E3-1B8D-46F7-A5DD-0D8F90D24027}" dt="2024-07-13T20:19:14.453" v="1822" actId="207"/>
          <ac:spMkLst>
            <pc:docMk/>
            <pc:sldMk cId="664901880" sldId="2217"/>
            <ac:spMk id="20" creationId="{00FF0067-B003-D092-ABF3-BF60E541F6C9}"/>
          </ac:spMkLst>
        </pc:spChg>
        <pc:spChg chg="add del mod">
          <ac:chgData name="Luis Renato Vaz" userId="acb61d9f56397aa9" providerId="LiveId" clId="{7553D5E3-1B8D-46F7-A5DD-0D8F90D24027}" dt="2024-07-13T20:06:40.233" v="1542" actId="478"/>
          <ac:spMkLst>
            <pc:docMk/>
            <pc:sldMk cId="664901880" sldId="2217"/>
            <ac:spMk id="21" creationId="{F599D3C5-C470-780A-F28B-7861C4603B96}"/>
          </ac:spMkLst>
        </pc:spChg>
        <pc:spChg chg="add del mod">
          <ac:chgData name="Luis Renato Vaz" userId="acb61d9f56397aa9" providerId="LiveId" clId="{7553D5E3-1B8D-46F7-A5DD-0D8F90D24027}" dt="2024-07-13T19:57:45.953" v="1075" actId="478"/>
          <ac:spMkLst>
            <pc:docMk/>
            <pc:sldMk cId="664901880" sldId="2217"/>
            <ac:spMk id="22" creationId="{9AE7AC33-E087-BA15-D190-793DFF379BE8}"/>
          </ac:spMkLst>
        </pc:spChg>
        <pc:spChg chg="add del mod">
          <ac:chgData name="Luis Renato Vaz" userId="acb61d9f56397aa9" providerId="LiveId" clId="{7553D5E3-1B8D-46F7-A5DD-0D8F90D24027}" dt="2024-07-13T20:06:42.640" v="1543" actId="478"/>
          <ac:spMkLst>
            <pc:docMk/>
            <pc:sldMk cId="664901880" sldId="2217"/>
            <ac:spMk id="23" creationId="{BDB3D188-4643-7FF0-E179-E37E9ADAC2BF}"/>
          </ac:spMkLst>
        </pc:spChg>
        <pc:spChg chg="add del mod">
          <ac:chgData name="Luis Renato Vaz" userId="acb61d9f56397aa9" providerId="LiveId" clId="{7553D5E3-1B8D-46F7-A5DD-0D8F90D24027}" dt="2024-07-13T20:03:43.890" v="1401" actId="478"/>
          <ac:spMkLst>
            <pc:docMk/>
            <pc:sldMk cId="664901880" sldId="2217"/>
            <ac:spMk id="24" creationId="{E284F4DE-F4A3-55AC-F75D-089D8E9998FE}"/>
          </ac:spMkLst>
        </pc:spChg>
        <pc:spChg chg="add mod">
          <ac:chgData name="Luis Renato Vaz" userId="acb61d9f56397aa9" providerId="LiveId" clId="{7553D5E3-1B8D-46F7-A5DD-0D8F90D24027}" dt="2024-07-13T20:19:28.923" v="1826" actId="207"/>
          <ac:spMkLst>
            <pc:docMk/>
            <pc:sldMk cId="664901880" sldId="2217"/>
            <ac:spMk id="25" creationId="{DFDA34EE-9A7B-FE70-D88D-85AF88064222}"/>
          </ac:spMkLst>
        </pc:spChg>
        <pc:spChg chg="add mod">
          <ac:chgData name="Luis Renato Vaz" userId="acb61d9f56397aa9" providerId="LiveId" clId="{7553D5E3-1B8D-46F7-A5DD-0D8F90D24027}" dt="2024-07-13T20:19:33.062" v="1827" actId="207"/>
          <ac:spMkLst>
            <pc:docMk/>
            <pc:sldMk cId="664901880" sldId="2217"/>
            <ac:spMk id="26" creationId="{B379EF01-3D9B-58E4-8F6B-7C723C50A710}"/>
          </ac:spMkLst>
        </pc:spChg>
        <pc:spChg chg="add mod">
          <ac:chgData name="Luis Renato Vaz" userId="acb61d9f56397aa9" providerId="LiveId" clId="{7553D5E3-1B8D-46F7-A5DD-0D8F90D24027}" dt="2024-07-13T20:19:42.626" v="1829" actId="207"/>
          <ac:spMkLst>
            <pc:docMk/>
            <pc:sldMk cId="664901880" sldId="2217"/>
            <ac:spMk id="27" creationId="{A38F29A9-7950-2CB9-43CB-D3EC2FC35646}"/>
          </ac:spMkLst>
        </pc:spChg>
        <pc:spChg chg="add mod">
          <ac:chgData name="Luis Renato Vaz" userId="acb61d9f56397aa9" providerId="LiveId" clId="{7553D5E3-1B8D-46F7-A5DD-0D8F90D24027}" dt="2024-07-13T20:19:46.132" v="1830" actId="207"/>
          <ac:spMkLst>
            <pc:docMk/>
            <pc:sldMk cId="664901880" sldId="2217"/>
            <ac:spMk id="28" creationId="{D3D4BD93-75DA-F109-78F3-B05CC1F36542}"/>
          </ac:spMkLst>
        </pc:spChg>
      </pc:sldChg>
      <pc:sldChg chg="addSp delSp modSp new mod modAnim">
        <pc:chgData name="Luis Renato Vaz" userId="acb61d9f56397aa9" providerId="LiveId" clId="{7553D5E3-1B8D-46F7-A5DD-0D8F90D24027}" dt="2024-07-13T20:17:14.258" v="1809"/>
        <pc:sldMkLst>
          <pc:docMk/>
          <pc:sldMk cId="696399867" sldId="2218"/>
        </pc:sldMkLst>
        <pc:spChg chg="mod">
          <ac:chgData name="Luis Renato Vaz" userId="acb61d9f56397aa9" providerId="LiveId" clId="{7553D5E3-1B8D-46F7-A5DD-0D8F90D24027}" dt="2024-07-13T20:11:42.178" v="1777" actId="113"/>
          <ac:spMkLst>
            <pc:docMk/>
            <pc:sldMk cId="696399867" sldId="2218"/>
            <ac:spMk id="2" creationId="{BA6E3115-C6E3-BA65-C466-D54A1B5EEC07}"/>
          </ac:spMkLst>
        </pc:spChg>
        <pc:spChg chg="del">
          <ac:chgData name="Luis Renato Vaz" userId="acb61d9f56397aa9" providerId="LiveId" clId="{7553D5E3-1B8D-46F7-A5DD-0D8F90D24027}" dt="2024-07-13T20:12:29.049" v="1778" actId="478"/>
          <ac:spMkLst>
            <pc:docMk/>
            <pc:sldMk cId="696399867" sldId="2218"/>
            <ac:spMk id="3" creationId="{39DC62CD-F5C0-0885-B1FD-F1F08243B4EE}"/>
          </ac:spMkLst>
        </pc:spChg>
        <pc:picChg chg="add mod">
          <ac:chgData name="Luis Renato Vaz" userId="acb61d9f56397aa9" providerId="LiveId" clId="{7553D5E3-1B8D-46F7-A5DD-0D8F90D24027}" dt="2024-07-13T20:12:41.357" v="1782" actId="1076"/>
          <ac:picMkLst>
            <pc:docMk/>
            <pc:sldMk cId="696399867" sldId="2218"/>
            <ac:picMk id="6" creationId="{0A1A70D1-0301-C809-E50D-33AAB6CB2069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17:24.961" v="1810"/>
        <pc:sldMkLst>
          <pc:docMk/>
          <pc:sldMk cId="1042928506" sldId="2219"/>
        </pc:sldMkLst>
        <pc:spChg chg="del">
          <ac:chgData name="Luis Renato Vaz" userId="acb61d9f56397aa9" providerId="LiveId" clId="{7553D5E3-1B8D-46F7-A5DD-0D8F90D24027}" dt="2024-07-13T20:13:47.006" v="1784" actId="478"/>
          <ac:spMkLst>
            <pc:docMk/>
            <pc:sldMk cId="1042928506" sldId="2219"/>
            <ac:spMk id="2" creationId="{1CB0FB68-1D4E-CD84-2AFD-24F5D5581B63}"/>
          </ac:spMkLst>
        </pc:spChg>
        <pc:spChg chg="del">
          <ac:chgData name="Luis Renato Vaz" userId="acb61d9f56397aa9" providerId="LiveId" clId="{7553D5E3-1B8D-46F7-A5DD-0D8F90D24027}" dt="2024-07-13T20:13:44.305" v="1783" actId="478"/>
          <ac:spMkLst>
            <pc:docMk/>
            <pc:sldMk cId="1042928506" sldId="2219"/>
            <ac:spMk id="3" creationId="{13BDB3D6-C59D-D663-BBB6-4979E3587137}"/>
          </ac:spMkLst>
        </pc:spChg>
        <pc:picChg chg="add mod">
          <ac:chgData name="Luis Renato Vaz" userId="acb61d9f56397aa9" providerId="LiveId" clId="{7553D5E3-1B8D-46F7-A5DD-0D8F90D24027}" dt="2024-07-13T20:14:01.559" v="1789" actId="1076"/>
          <ac:picMkLst>
            <pc:docMk/>
            <pc:sldMk cId="1042928506" sldId="2219"/>
            <ac:picMk id="6" creationId="{A852D99A-CF2D-BA3E-426C-CAB132FD456E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17:36.172" v="1811"/>
        <pc:sldMkLst>
          <pc:docMk/>
          <pc:sldMk cId="2013945492" sldId="2220"/>
        </pc:sldMkLst>
        <pc:spChg chg="del">
          <ac:chgData name="Luis Renato Vaz" userId="acb61d9f56397aa9" providerId="LiveId" clId="{7553D5E3-1B8D-46F7-A5DD-0D8F90D24027}" dt="2024-07-13T20:15:25.697" v="1794" actId="478"/>
          <ac:spMkLst>
            <pc:docMk/>
            <pc:sldMk cId="2013945492" sldId="2220"/>
            <ac:spMk id="2" creationId="{88B42A67-D8C2-8BCF-50BA-1D3682E5DDED}"/>
          </ac:spMkLst>
        </pc:spChg>
        <pc:spChg chg="del">
          <ac:chgData name="Luis Renato Vaz" userId="acb61d9f56397aa9" providerId="LiveId" clId="{7553D5E3-1B8D-46F7-A5DD-0D8F90D24027}" dt="2024-07-13T20:15:23.715" v="1793" actId="478"/>
          <ac:spMkLst>
            <pc:docMk/>
            <pc:sldMk cId="2013945492" sldId="2220"/>
            <ac:spMk id="3" creationId="{5D45BECD-98E0-C398-3A7E-9D892B593ED0}"/>
          </ac:spMkLst>
        </pc:spChg>
        <pc:picChg chg="add mod">
          <ac:chgData name="Luis Renato Vaz" userId="acb61d9f56397aa9" providerId="LiveId" clId="{7553D5E3-1B8D-46F7-A5DD-0D8F90D24027}" dt="2024-07-13T20:15:39.608" v="1798" actId="1076"/>
          <ac:picMkLst>
            <pc:docMk/>
            <pc:sldMk cId="2013945492" sldId="2220"/>
            <ac:picMk id="6" creationId="{622B9803-5EA4-1931-4974-B511FFC9A4BD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17:45.735" v="1812"/>
        <pc:sldMkLst>
          <pc:docMk/>
          <pc:sldMk cId="2582535068" sldId="2221"/>
        </pc:sldMkLst>
        <pc:spChg chg="del">
          <ac:chgData name="Luis Renato Vaz" userId="acb61d9f56397aa9" providerId="LiveId" clId="{7553D5E3-1B8D-46F7-A5DD-0D8F90D24027}" dt="2024-07-13T20:16:27.561" v="1799" actId="478"/>
          <ac:spMkLst>
            <pc:docMk/>
            <pc:sldMk cId="2582535068" sldId="2221"/>
            <ac:spMk id="2" creationId="{B18430B0-0B45-4EF4-FA47-7A982BE39E9E}"/>
          </ac:spMkLst>
        </pc:spChg>
        <pc:spChg chg="del">
          <ac:chgData name="Luis Renato Vaz" userId="acb61d9f56397aa9" providerId="LiveId" clId="{7553D5E3-1B8D-46F7-A5DD-0D8F90D24027}" dt="2024-07-13T20:16:30.160" v="1800" actId="478"/>
          <ac:spMkLst>
            <pc:docMk/>
            <pc:sldMk cId="2582535068" sldId="2221"/>
            <ac:spMk id="3" creationId="{68D273CF-B13F-307F-5F0E-91B8E808CE9D}"/>
          </ac:spMkLst>
        </pc:spChg>
        <pc:picChg chg="add mod">
          <ac:chgData name="Luis Renato Vaz" userId="acb61d9f56397aa9" providerId="LiveId" clId="{7553D5E3-1B8D-46F7-A5DD-0D8F90D24027}" dt="2024-07-13T20:16:37.522" v="1803" actId="14100"/>
          <ac:picMkLst>
            <pc:docMk/>
            <pc:sldMk cId="2582535068" sldId="2221"/>
            <ac:picMk id="6" creationId="{40568F03-A769-E9D5-4622-B0760EF538F2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18:25.782" v="1820"/>
        <pc:sldMkLst>
          <pc:docMk/>
          <pc:sldMk cId="1161862764" sldId="2222"/>
        </pc:sldMkLst>
        <pc:spChg chg="del">
          <ac:chgData name="Luis Renato Vaz" userId="acb61d9f56397aa9" providerId="LiveId" clId="{7553D5E3-1B8D-46F7-A5DD-0D8F90D24027}" dt="2024-07-13T20:18:07.643" v="1813" actId="478"/>
          <ac:spMkLst>
            <pc:docMk/>
            <pc:sldMk cId="1161862764" sldId="2222"/>
            <ac:spMk id="2" creationId="{D7B7AB9B-9DBB-30FA-DF94-527FE468DEB6}"/>
          </ac:spMkLst>
        </pc:spChg>
        <pc:spChg chg="del mod">
          <ac:chgData name="Luis Renato Vaz" userId="acb61d9f56397aa9" providerId="LiveId" clId="{7553D5E3-1B8D-46F7-A5DD-0D8F90D24027}" dt="2024-07-13T20:18:08.471" v="1815" actId="478"/>
          <ac:spMkLst>
            <pc:docMk/>
            <pc:sldMk cId="1161862764" sldId="2222"/>
            <ac:spMk id="3" creationId="{F9DC9458-109F-576C-8F5E-07A05133B38D}"/>
          </ac:spMkLst>
        </pc:spChg>
        <pc:picChg chg="add mod">
          <ac:chgData name="Luis Renato Vaz" userId="acb61d9f56397aa9" providerId="LiveId" clId="{7553D5E3-1B8D-46F7-A5DD-0D8F90D24027}" dt="2024-07-13T20:18:20.522" v="1819" actId="1076"/>
          <ac:picMkLst>
            <pc:docMk/>
            <pc:sldMk cId="1161862764" sldId="2222"/>
            <ac:picMk id="6" creationId="{D314375A-CFBF-31FE-0AA9-C98FA056EC9F}"/>
          </ac:picMkLst>
        </pc:picChg>
      </pc:sldChg>
      <pc:sldChg chg="new del">
        <pc:chgData name="Luis Renato Vaz" userId="acb61d9f56397aa9" providerId="LiveId" clId="{7553D5E3-1B8D-46F7-A5DD-0D8F90D24027}" dt="2024-07-13T20:22:43.885" v="1842" actId="47"/>
        <pc:sldMkLst>
          <pc:docMk/>
          <pc:sldMk cId="1859660980" sldId="2223"/>
        </pc:sldMkLst>
      </pc:sldChg>
      <pc:sldChg chg="new del">
        <pc:chgData name="Luis Renato Vaz" userId="acb61d9f56397aa9" providerId="LiveId" clId="{7553D5E3-1B8D-46F7-A5DD-0D8F90D24027}" dt="2024-07-13T20:22:42.290" v="1841" actId="47"/>
        <pc:sldMkLst>
          <pc:docMk/>
          <pc:sldMk cId="2956792151" sldId="2224"/>
        </pc:sldMkLst>
      </pc:sldChg>
      <pc:sldChg chg="new del">
        <pc:chgData name="Luis Renato Vaz" userId="acb61d9f56397aa9" providerId="LiveId" clId="{7553D5E3-1B8D-46F7-A5DD-0D8F90D24027}" dt="2024-07-13T20:22:45.354" v="1843" actId="47"/>
        <pc:sldMkLst>
          <pc:docMk/>
          <pc:sldMk cId="1657658100" sldId="2225"/>
        </pc:sldMkLst>
      </pc:sldChg>
      <pc:sldChg chg="addSp delSp modSp new mod modAnim">
        <pc:chgData name="Luis Renato Vaz" userId="acb61d9f56397aa9" providerId="LiveId" clId="{7553D5E3-1B8D-46F7-A5DD-0D8F90D24027}" dt="2024-07-13T20:27:39.596" v="1877"/>
        <pc:sldMkLst>
          <pc:docMk/>
          <pc:sldMk cId="3789113573" sldId="2226"/>
        </pc:sldMkLst>
        <pc:spChg chg="del">
          <ac:chgData name="Luis Renato Vaz" userId="acb61d9f56397aa9" providerId="LiveId" clId="{7553D5E3-1B8D-46F7-A5DD-0D8F90D24027}" dt="2024-07-13T20:22:26.238" v="1836" actId="478"/>
          <ac:spMkLst>
            <pc:docMk/>
            <pc:sldMk cId="3789113573" sldId="2226"/>
            <ac:spMk id="2" creationId="{2D421D89-17F3-4763-2A1C-10E747E2693E}"/>
          </ac:spMkLst>
        </pc:spChg>
        <pc:spChg chg="del">
          <ac:chgData name="Luis Renato Vaz" userId="acb61d9f56397aa9" providerId="LiveId" clId="{7553D5E3-1B8D-46F7-A5DD-0D8F90D24027}" dt="2024-07-13T20:22:24.347" v="1835" actId="478"/>
          <ac:spMkLst>
            <pc:docMk/>
            <pc:sldMk cId="3789113573" sldId="2226"/>
            <ac:spMk id="3" creationId="{F50DB013-3B81-AF5A-25D5-139C8B372BF2}"/>
          </ac:spMkLst>
        </pc:spChg>
        <pc:picChg chg="add mod">
          <ac:chgData name="Luis Renato Vaz" userId="acb61d9f56397aa9" providerId="LiveId" clId="{7553D5E3-1B8D-46F7-A5DD-0D8F90D24027}" dt="2024-07-13T20:22:38.101" v="1840" actId="1076"/>
          <ac:picMkLst>
            <pc:docMk/>
            <pc:sldMk cId="3789113573" sldId="2226"/>
            <ac:picMk id="6" creationId="{F0295A36-59E4-599C-359C-D0CBB42CEAB2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27:27.594" v="1876"/>
        <pc:sldMkLst>
          <pc:docMk/>
          <pc:sldMk cId="508853615" sldId="2227"/>
        </pc:sldMkLst>
        <pc:spChg chg="del">
          <ac:chgData name="Luis Renato Vaz" userId="acb61d9f56397aa9" providerId="LiveId" clId="{7553D5E3-1B8D-46F7-A5DD-0D8F90D24027}" dt="2024-07-13T20:23:07.845" v="1845" actId="478"/>
          <ac:spMkLst>
            <pc:docMk/>
            <pc:sldMk cId="508853615" sldId="2227"/>
            <ac:spMk id="2" creationId="{88BC3EA5-9F00-F5A5-FC59-545E8B781D81}"/>
          </ac:spMkLst>
        </pc:spChg>
        <pc:spChg chg="del">
          <ac:chgData name="Luis Renato Vaz" userId="acb61d9f56397aa9" providerId="LiveId" clId="{7553D5E3-1B8D-46F7-A5DD-0D8F90D24027}" dt="2024-07-13T20:23:10.030" v="1846" actId="478"/>
          <ac:spMkLst>
            <pc:docMk/>
            <pc:sldMk cId="508853615" sldId="2227"/>
            <ac:spMk id="3" creationId="{284A1002-E843-17BE-D293-7AF9E7FE1A6B}"/>
          </ac:spMkLst>
        </pc:spChg>
        <pc:picChg chg="add mod">
          <ac:chgData name="Luis Renato Vaz" userId="acb61d9f56397aa9" providerId="LiveId" clId="{7553D5E3-1B8D-46F7-A5DD-0D8F90D24027}" dt="2024-07-13T20:23:21.598" v="1850" actId="1076"/>
          <ac:picMkLst>
            <pc:docMk/>
            <pc:sldMk cId="508853615" sldId="2227"/>
            <ac:picMk id="6" creationId="{4E7DF71B-BCC1-8888-15B0-E01BFF53A352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27:12.687" v="1875"/>
        <pc:sldMkLst>
          <pc:docMk/>
          <pc:sldMk cId="322195494" sldId="2228"/>
        </pc:sldMkLst>
        <pc:spChg chg="del">
          <ac:chgData name="Luis Renato Vaz" userId="acb61d9f56397aa9" providerId="LiveId" clId="{7553D5E3-1B8D-46F7-A5DD-0D8F90D24027}" dt="2024-07-13T20:24:18.214" v="1853" actId="478"/>
          <ac:spMkLst>
            <pc:docMk/>
            <pc:sldMk cId="322195494" sldId="2228"/>
            <ac:spMk id="2" creationId="{B858BD62-0EAF-2F9C-A20C-1CF9FE27E789}"/>
          </ac:spMkLst>
        </pc:spChg>
        <pc:spChg chg="del">
          <ac:chgData name="Luis Renato Vaz" userId="acb61d9f56397aa9" providerId="LiveId" clId="{7553D5E3-1B8D-46F7-A5DD-0D8F90D24027}" dt="2024-07-13T20:24:16.904" v="1852" actId="478"/>
          <ac:spMkLst>
            <pc:docMk/>
            <pc:sldMk cId="322195494" sldId="2228"/>
            <ac:spMk id="3" creationId="{E60A0A30-19A9-A49D-45F4-3E58F7E5975F}"/>
          </ac:spMkLst>
        </pc:spChg>
        <pc:picChg chg="add del mod">
          <ac:chgData name="Luis Renato Vaz" userId="acb61d9f56397aa9" providerId="LiveId" clId="{7553D5E3-1B8D-46F7-A5DD-0D8F90D24027}" dt="2024-07-13T20:24:27.381" v="1857" actId="478"/>
          <ac:picMkLst>
            <pc:docMk/>
            <pc:sldMk cId="322195494" sldId="2228"/>
            <ac:picMk id="6" creationId="{F28D514A-A084-29C3-F2C0-DE2CAD16E03F}"/>
          </ac:picMkLst>
        </pc:picChg>
        <pc:picChg chg="add mod">
          <ac:chgData name="Luis Renato Vaz" userId="acb61d9f56397aa9" providerId="LiveId" clId="{7553D5E3-1B8D-46F7-A5DD-0D8F90D24027}" dt="2024-07-13T20:24:51.615" v="1861" actId="1076"/>
          <ac:picMkLst>
            <pc:docMk/>
            <pc:sldMk cId="322195494" sldId="2228"/>
            <ac:picMk id="8" creationId="{E5A4F774-5BD7-5F0A-0995-8EC1C2D8BF23}"/>
          </ac:picMkLst>
        </pc:picChg>
      </pc:sldChg>
      <pc:sldChg chg="addSp delSp modSp new mod modAnim">
        <pc:chgData name="Luis Renato Vaz" userId="acb61d9f56397aa9" providerId="LiveId" clId="{7553D5E3-1B8D-46F7-A5DD-0D8F90D24027}" dt="2024-07-13T20:27:06.238" v="1874"/>
        <pc:sldMkLst>
          <pc:docMk/>
          <pc:sldMk cId="411856203" sldId="2229"/>
        </pc:sldMkLst>
        <pc:spChg chg="del">
          <ac:chgData name="Luis Renato Vaz" userId="acb61d9f56397aa9" providerId="LiveId" clId="{7553D5E3-1B8D-46F7-A5DD-0D8F90D24027}" dt="2024-07-13T20:26:06.349" v="1868" actId="478"/>
          <ac:spMkLst>
            <pc:docMk/>
            <pc:sldMk cId="411856203" sldId="2229"/>
            <ac:spMk id="2" creationId="{AD0E8317-BB30-0D69-80B3-F1A84FC56F30}"/>
          </ac:spMkLst>
        </pc:spChg>
        <pc:spChg chg="del">
          <ac:chgData name="Luis Renato Vaz" userId="acb61d9f56397aa9" providerId="LiveId" clId="{7553D5E3-1B8D-46F7-A5DD-0D8F90D24027}" dt="2024-07-13T20:26:02.979" v="1867" actId="478"/>
          <ac:spMkLst>
            <pc:docMk/>
            <pc:sldMk cId="411856203" sldId="2229"/>
            <ac:spMk id="3" creationId="{18D97373-3EAA-EE6C-6A4B-2B338D2A935F}"/>
          </ac:spMkLst>
        </pc:spChg>
        <pc:picChg chg="add mod">
          <ac:chgData name="Luis Renato Vaz" userId="acb61d9f56397aa9" providerId="LiveId" clId="{7553D5E3-1B8D-46F7-A5DD-0D8F90D24027}" dt="2024-07-13T20:26:10.634" v="1870" actId="1076"/>
          <ac:picMkLst>
            <pc:docMk/>
            <pc:sldMk cId="411856203" sldId="2229"/>
            <ac:picMk id="6" creationId="{A818B89F-EE66-C402-8B21-C26375E94542}"/>
          </ac:picMkLst>
        </pc:picChg>
        <pc:picChg chg="add mod">
          <ac:chgData name="Luis Renato Vaz" userId="acb61d9f56397aa9" providerId="LiveId" clId="{7553D5E3-1B8D-46F7-A5DD-0D8F90D24027}" dt="2024-07-13T20:26:44.635" v="1872" actId="1076"/>
          <ac:picMkLst>
            <pc:docMk/>
            <pc:sldMk cId="411856203" sldId="2229"/>
            <ac:picMk id="8" creationId="{61DD4CD7-DE93-6D1A-BD20-C76B35BEBEB4}"/>
          </ac:picMkLst>
        </pc:picChg>
      </pc:sldChg>
      <pc:sldChg chg="addSp delSp modSp new mod modAnim">
        <pc:chgData name="Luis Renato Vaz" userId="acb61d9f56397aa9" providerId="LiveId" clId="{7553D5E3-1B8D-46F7-A5DD-0D8F90D24027}" dt="2024-07-15T21:48:53.910" v="1977"/>
        <pc:sldMkLst>
          <pc:docMk/>
          <pc:sldMk cId="2754225382" sldId="2230"/>
        </pc:sldMkLst>
        <pc:spChg chg="add del">
          <ac:chgData name="Luis Renato Vaz" userId="acb61d9f56397aa9" providerId="LiveId" clId="{7553D5E3-1B8D-46F7-A5DD-0D8F90D24027}" dt="2024-07-15T21:48:45.784" v="1975" actId="478"/>
          <ac:spMkLst>
            <pc:docMk/>
            <pc:sldMk cId="2754225382" sldId="2230"/>
            <ac:spMk id="3" creationId="{F7F3E870-9A75-79E8-CF2B-AD3FA214DFF6}"/>
          </ac:spMkLst>
        </pc:spChg>
        <pc:spChg chg="add del mod">
          <ac:chgData name="Luis Renato Vaz" userId="acb61d9f56397aa9" providerId="LiveId" clId="{7553D5E3-1B8D-46F7-A5DD-0D8F90D24027}" dt="2024-07-15T21:48:45.784" v="1975" actId="478"/>
          <ac:spMkLst>
            <pc:docMk/>
            <pc:sldMk cId="2754225382" sldId="2230"/>
            <ac:spMk id="7" creationId="{25F6CF1F-9CC1-7E4D-0879-3A39818548A0}"/>
          </ac:spMkLst>
        </pc:spChg>
      </pc:sldChg>
      <pc:sldChg chg="new">
        <pc:chgData name="Luis Renato Vaz" userId="acb61d9f56397aa9" providerId="LiveId" clId="{7553D5E3-1B8D-46F7-A5DD-0D8F90D24027}" dt="2024-07-13T20:24:58.289" v="1864" actId="680"/>
        <pc:sldMkLst>
          <pc:docMk/>
          <pc:sldMk cId="1022343245" sldId="2231"/>
        </pc:sldMkLst>
      </pc:sldChg>
      <pc:sldChg chg="modSp new mod">
        <pc:chgData name="Luis Renato Vaz" userId="acb61d9f56397aa9" providerId="LiveId" clId="{7553D5E3-1B8D-46F7-A5DD-0D8F90D24027}" dt="2024-07-15T21:46:41.828" v="1960" actId="207"/>
        <pc:sldMkLst>
          <pc:docMk/>
          <pc:sldMk cId="489673236" sldId="2232"/>
        </pc:sldMkLst>
        <pc:spChg chg="mod">
          <ac:chgData name="Luis Renato Vaz" userId="acb61d9f56397aa9" providerId="LiveId" clId="{7553D5E3-1B8D-46F7-A5DD-0D8F90D24027}" dt="2024-07-15T21:46:41.828" v="1960" actId="207"/>
          <ac:spMkLst>
            <pc:docMk/>
            <pc:sldMk cId="489673236" sldId="2232"/>
            <ac:spMk id="2" creationId="{7F59E658-B8A2-2E30-6EE9-9B2780E0A1E1}"/>
          </ac:spMkLst>
        </pc:spChg>
        <pc:spChg chg="mod">
          <ac:chgData name="Luis Renato Vaz" userId="acb61d9f56397aa9" providerId="LiveId" clId="{7553D5E3-1B8D-46F7-A5DD-0D8F90D24027}" dt="2024-07-15T21:46:38.632" v="1959" actId="207"/>
          <ac:spMkLst>
            <pc:docMk/>
            <pc:sldMk cId="489673236" sldId="2232"/>
            <ac:spMk id="3" creationId="{4BC57209-B70E-D1E4-947E-5E6C6CDE7372}"/>
          </ac:spMkLst>
        </pc:spChg>
      </pc:sldChg>
      <pc:sldChg chg="modSp new mod">
        <pc:chgData name="Luis Renato Vaz" userId="acb61d9f56397aa9" providerId="LiveId" clId="{7553D5E3-1B8D-46F7-A5DD-0D8F90D24027}" dt="2024-07-15T21:46:33.903" v="1958" actId="207"/>
        <pc:sldMkLst>
          <pc:docMk/>
          <pc:sldMk cId="1684721729" sldId="2233"/>
        </pc:sldMkLst>
        <pc:spChg chg="mod">
          <ac:chgData name="Luis Renato Vaz" userId="acb61d9f56397aa9" providerId="LiveId" clId="{7553D5E3-1B8D-46F7-A5DD-0D8F90D24027}" dt="2024-07-15T21:46:33.903" v="1958" actId="207"/>
          <ac:spMkLst>
            <pc:docMk/>
            <pc:sldMk cId="1684721729" sldId="2233"/>
            <ac:spMk id="2" creationId="{C01B5D3E-C4C2-810A-E75C-9D2FCF6F2929}"/>
          </ac:spMkLst>
        </pc:spChg>
        <pc:spChg chg="mod">
          <ac:chgData name="Luis Renato Vaz" userId="acb61d9f56397aa9" providerId="LiveId" clId="{7553D5E3-1B8D-46F7-A5DD-0D8F90D24027}" dt="2024-07-15T21:46:30.612" v="1957" actId="207"/>
          <ac:spMkLst>
            <pc:docMk/>
            <pc:sldMk cId="1684721729" sldId="2233"/>
            <ac:spMk id="3" creationId="{A9618B16-3D99-760A-3863-912B16269D45}"/>
          </ac:spMkLst>
        </pc:spChg>
      </pc:sldChg>
      <pc:sldChg chg="new">
        <pc:chgData name="Luis Renato Vaz" userId="acb61d9f56397aa9" providerId="LiveId" clId="{7553D5E3-1B8D-46F7-A5DD-0D8F90D24027}" dt="2024-07-13T20:29:29.217" v="1878" actId="680"/>
        <pc:sldMkLst>
          <pc:docMk/>
          <pc:sldMk cId="2742245079" sldId="2234"/>
        </pc:sldMkLst>
      </pc:sldChg>
      <pc:sldChg chg="new">
        <pc:chgData name="Luis Renato Vaz" userId="acb61d9f56397aa9" providerId="LiveId" clId="{7553D5E3-1B8D-46F7-A5DD-0D8F90D24027}" dt="2024-07-13T20:29:33.531" v="1879" actId="680"/>
        <pc:sldMkLst>
          <pc:docMk/>
          <pc:sldMk cId="300699021" sldId="2235"/>
        </pc:sldMkLst>
      </pc:sldChg>
      <pc:sldChg chg="addSp delSp mod addAnim delAnim modAnim">
        <pc:chgData name="Luis Renato Vaz" userId="acb61d9f56397aa9" providerId="LiveId" clId="{7553D5E3-1B8D-46F7-A5DD-0D8F90D24027}" dt="2024-07-15T21:47:58.219" v="1969"/>
        <pc:sldMkLst>
          <pc:docMk/>
          <pc:sldMk cId="3845909973" sldId="2235"/>
        </pc:sldMkLst>
        <pc:picChg chg="add del">
          <ac:chgData name="Luis Renato Vaz" userId="acb61d9f56397aa9" providerId="LiveId" clId="{7553D5E3-1B8D-46F7-A5DD-0D8F90D24027}" dt="2024-07-15T21:47:39.228" v="1963" actId="478"/>
          <ac:picMkLst>
            <pc:docMk/>
            <pc:sldMk cId="3845909973" sldId="2235"/>
            <ac:picMk id="14" creationId="{DAD67303-433A-467A-BA13-E8CE70D9C14E}"/>
          </ac:picMkLst>
        </pc:picChg>
      </pc:sldChg>
      <pc:sldChg chg="new">
        <pc:chgData name="Luis Renato Vaz" userId="acb61d9f56397aa9" providerId="LiveId" clId="{7553D5E3-1B8D-46F7-A5DD-0D8F90D24027}" dt="2024-07-13T20:29:34.203" v="1880" actId="680"/>
        <pc:sldMkLst>
          <pc:docMk/>
          <pc:sldMk cId="2706933451" sldId="2236"/>
        </pc:sldMkLst>
      </pc:sldChg>
      <pc:sldChg chg="modSp new mod">
        <pc:chgData name="Luis Renato Vaz" userId="acb61d9f56397aa9" providerId="LiveId" clId="{7553D5E3-1B8D-46F7-A5DD-0D8F90D24027}" dt="2024-07-13T20:30:01.430" v="1884" actId="1076"/>
        <pc:sldMkLst>
          <pc:docMk/>
          <pc:sldMk cId="1180248158" sldId="2237"/>
        </pc:sldMkLst>
        <pc:spChg chg="mod">
          <ac:chgData name="Luis Renato Vaz" userId="acb61d9f56397aa9" providerId="LiveId" clId="{7553D5E3-1B8D-46F7-A5DD-0D8F90D24027}" dt="2024-07-13T20:30:01.430" v="1884" actId="1076"/>
          <ac:spMkLst>
            <pc:docMk/>
            <pc:sldMk cId="1180248158" sldId="2237"/>
            <ac:spMk id="2" creationId="{6887C29A-9853-ACC8-C32B-57FBCEC2BB99}"/>
          </ac:spMkLst>
        </pc:spChg>
      </pc:sldChg>
      <pc:sldChg chg="modAnim">
        <pc:chgData name="Luis Renato Vaz" userId="acb61d9f56397aa9" providerId="LiveId" clId="{7553D5E3-1B8D-46F7-A5DD-0D8F90D24027}" dt="2024-07-15T21:49:27.599" v="1980"/>
        <pc:sldMkLst>
          <pc:docMk/>
          <pc:sldMk cId="2053830356" sldId="2254"/>
        </pc:sldMkLst>
      </pc:sldChg>
      <pc:sldChg chg="modAnim">
        <pc:chgData name="Luis Renato Vaz" userId="acb61d9f56397aa9" providerId="LiveId" clId="{7553D5E3-1B8D-46F7-A5DD-0D8F90D24027}" dt="2024-07-15T21:49:13.403" v="1978"/>
        <pc:sldMkLst>
          <pc:docMk/>
          <pc:sldMk cId="2568239583" sldId="2255"/>
        </pc:sldMkLst>
      </pc:sldChg>
      <pc:sldChg chg="modAnim">
        <pc:chgData name="Luis Renato Vaz" userId="acb61d9f56397aa9" providerId="LiveId" clId="{7553D5E3-1B8D-46F7-A5DD-0D8F90D24027}" dt="2024-07-15T21:49:17.684" v="1979"/>
        <pc:sldMkLst>
          <pc:docMk/>
          <pc:sldMk cId="2140651940" sldId="2256"/>
        </pc:sldMkLst>
      </pc:sldChg>
      <pc:sldChg chg="modAnim">
        <pc:chgData name="Luis Renato Vaz" userId="acb61d9f56397aa9" providerId="LiveId" clId="{7553D5E3-1B8D-46F7-A5DD-0D8F90D24027}" dt="2024-07-15T21:48:22.137" v="1973"/>
        <pc:sldMkLst>
          <pc:docMk/>
          <pc:sldMk cId="731121014" sldId="2258"/>
        </pc:sldMkLst>
      </pc:sldChg>
      <pc:sldChg chg="modAnim">
        <pc:chgData name="Luis Renato Vaz" userId="acb61d9f56397aa9" providerId="LiveId" clId="{7553D5E3-1B8D-46F7-A5DD-0D8F90D24027}" dt="2024-07-15T21:48:13.796" v="1971"/>
        <pc:sldMkLst>
          <pc:docMk/>
          <pc:sldMk cId="3679598389" sldId="2259"/>
        </pc:sldMkLst>
      </pc:sldChg>
      <pc:sldChg chg="modAnim">
        <pc:chgData name="Luis Renato Vaz" userId="acb61d9f56397aa9" providerId="LiveId" clId="{7553D5E3-1B8D-46F7-A5DD-0D8F90D24027}" dt="2024-07-15T21:49:36.256" v="1981"/>
        <pc:sldMkLst>
          <pc:docMk/>
          <pc:sldMk cId="1211480397" sldId="2261"/>
        </pc:sldMkLst>
      </pc:sldChg>
    </pc:docChg>
  </pc:docChgLst>
  <pc:docChgLst>
    <pc:chgData name="Luis Renato Vaz" userId="acb61d9f56397aa9" providerId="LiveId" clId="{51200B84-A78F-41AB-BE10-BD7F68A2DEB8}"/>
    <pc:docChg chg="undo custSel addSld delSld modSld sldOrd">
      <pc:chgData name="Luis Renato Vaz" userId="acb61d9f56397aa9" providerId="LiveId" clId="{51200B84-A78F-41AB-BE10-BD7F68A2DEB8}" dt="2024-07-14T21:36:57.678" v="2155"/>
      <pc:docMkLst>
        <pc:docMk/>
      </pc:docMkLst>
      <pc:sldChg chg="addSp delSp modSp add mod delAnim modAnim">
        <pc:chgData name="Luis Renato Vaz" userId="acb61d9f56397aa9" providerId="LiveId" clId="{51200B84-A78F-41AB-BE10-BD7F68A2DEB8}" dt="2024-07-13T23:36:48.305" v="1470" actId="478"/>
        <pc:sldMkLst>
          <pc:docMk/>
          <pc:sldMk cId="0" sldId="317"/>
        </pc:sldMkLst>
        <pc:spChg chg="del">
          <ac:chgData name="Luis Renato Vaz" userId="acb61d9f56397aa9" providerId="LiveId" clId="{51200B84-A78F-41AB-BE10-BD7F68A2DEB8}" dt="2024-07-13T23:23:53.231" v="1197" actId="478"/>
          <ac:spMkLst>
            <pc:docMk/>
            <pc:sldMk cId="0" sldId="317"/>
            <ac:spMk id="5" creationId="{00000000-0000-0000-0000-000000000000}"/>
          </ac:spMkLst>
        </pc:spChg>
        <pc:spChg chg="del">
          <ac:chgData name="Luis Renato Vaz" userId="acb61d9f56397aa9" providerId="LiveId" clId="{51200B84-A78F-41AB-BE10-BD7F68A2DEB8}" dt="2024-07-13T23:24:02.916" v="1199" actId="478"/>
          <ac:spMkLst>
            <pc:docMk/>
            <pc:sldMk cId="0" sldId="317"/>
            <ac:spMk id="6" creationId="{00000000-0000-0000-0000-000000000000}"/>
          </ac:spMkLst>
        </pc:spChg>
        <pc:spChg chg="del mod">
          <ac:chgData name="Luis Renato Vaz" userId="acb61d9f56397aa9" providerId="LiveId" clId="{51200B84-A78F-41AB-BE10-BD7F68A2DEB8}" dt="2024-07-13T23:27:58.285" v="1310" actId="478"/>
          <ac:spMkLst>
            <pc:docMk/>
            <pc:sldMk cId="0" sldId="317"/>
            <ac:spMk id="7" creationId="{00000000-0000-0000-0000-000000000000}"/>
          </ac:spMkLst>
        </pc:spChg>
        <pc:spChg chg="del mod">
          <ac:chgData name="Luis Renato Vaz" userId="acb61d9f56397aa9" providerId="LiveId" clId="{51200B84-A78F-41AB-BE10-BD7F68A2DEB8}" dt="2024-07-13T23:28:01.035" v="1312" actId="478"/>
          <ac:spMkLst>
            <pc:docMk/>
            <pc:sldMk cId="0" sldId="317"/>
            <ac:spMk id="8" creationId="{00000000-0000-0000-0000-000000000000}"/>
          </ac:spMkLst>
        </pc:spChg>
        <pc:spChg chg="mod">
          <ac:chgData name="Luis Renato Vaz" userId="acb61d9f56397aa9" providerId="LiveId" clId="{51200B84-A78F-41AB-BE10-BD7F68A2DEB8}" dt="2024-07-13T23:26:02.828" v="1293" actId="255"/>
          <ac:spMkLst>
            <pc:docMk/>
            <pc:sldMk cId="0" sldId="317"/>
            <ac:spMk id="9" creationId="{00000000-0000-0000-0000-000000000000}"/>
          </ac:spMkLst>
        </pc:spChg>
        <pc:spChg chg="mod">
          <ac:chgData name="Luis Renato Vaz" userId="acb61d9f56397aa9" providerId="LiveId" clId="{51200B84-A78F-41AB-BE10-BD7F68A2DEB8}" dt="2024-07-13T23:26:10.295" v="1296" actId="1076"/>
          <ac:spMkLst>
            <pc:docMk/>
            <pc:sldMk cId="0" sldId="317"/>
            <ac:spMk id="10" creationId="{00000000-0000-0000-0000-000000000000}"/>
          </ac:spMkLst>
        </pc:spChg>
        <pc:spChg chg="del">
          <ac:chgData name="Luis Renato Vaz" userId="acb61d9f56397aa9" providerId="LiveId" clId="{51200B84-A78F-41AB-BE10-BD7F68A2DEB8}" dt="2024-07-13T23:28:02.394" v="1313" actId="478"/>
          <ac:spMkLst>
            <pc:docMk/>
            <pc:sldMk cId="0" sldId="317"/>
            <ac:spMk id="11" creationId="{00000000-0000-0000-0000-000000000000}"/>
          </ac:spMkLst>
        </pc:spChg>
        <pc:spChg chg="del mod">
          <ac:chgData name="Luis Renato Vaz" userId="acb61d9f56397aa9" providerId="LiveId" clId="{51200B84-A78F-41AB-BE10-BD7F68A2DEB8}" dt="2024-07-13T23:28:04.581" v="1315" actId="478"/>
          <ac:spMkLst>
            <pc:docMk/>
            <pc:sldMk cId="0" sldId="317"/>
            <ac:spMk id="12" creationId="{00000000-0000-0000-0000-000000000000}"/>
          </ac:spMkLst>
        </pc:spChg>
        <pc:spChg chg="del">
          <ac:chgData name="Luis Renato Vaz" userId="acb61d9f56397aa9" providerId="LiveId" clId="{51200B84-A78F-41AB-BE10-BD7F68A2DEB8}" dt="2024-07-13T23:28:06.518" v="1316" actId="478"/>
          <ac:spMkLst>
            <pc:docMk/>
            <pc:sldMk cId="0" sldId="317"/>
            <ac:spMk id="13" creationId="{00000000-0000-0000-0000-000000000000}"/>
          </ac:spMkLst>
        </pc:spChg>
        <pc:spChg chg="del">
          <ac:chgData name="Luis Renato Vaz" userId="acb61d9f56397aa9" providerId="LiveId" clId="{51200B84-A78F-41AB-BE10-BD7F68A2DEB8}" dt="2024-07-13T23:28:08.580" v="1317" actId="478"/>
          <ac:spMkLst>
            <pc:docMk/>
            <pc:sldMk cId="0" sldId="317"/>
            <ac:spMk id="14" creationId="{00000000-0000-0000-0000-000000000000}"/>
          </ac:spMkLst>
        </pc:spChg>
        <pc:spChg chg="mod">
          <ac:chgData name="Luis Renato Vaz" userId="acb61d9f56397aa9" providerId="LiveId" clId="{51200B84-A78F-41AB-BE10-BD7F68A2DEB8}" dt="2024-07-13T23:27:02.283" v="1306" actId="1076"/>
          <ac:spMkLst>
            <pc:docMk/>
            <pc:sldMk cId="0" sldId="317"/>
            <ac:spMk id="17" creationId="{00000000-0000-0000-0000-000000000000}"/>
          </ac:spMkLst>
        </pc:spChg>
        <pc:spChg chg="mod">
          <ac:chgData name="Luis Renato Vaz" userId="acb61d9f56397aa9" providerId="LiveId" clId="{51200B84-A78F-41AB-BE10-BD7F68A2DEB8}" dt="2024-07-13T23:26:59.299" v="1305" actId="1076"/>
          <ac:spMkLst>
            <pc:docMk/>
            <pc:sldMk cId="0" sldId="317"/>
            <ac:spMk id="18" creationId="{00000000-0000-0000-0000-000000000000}"/>
          </ac:spMkLst>
        </pc:spChg>
        <pc:spChg chg="mod">
          <ac:chgData name="Luis Renato Vaz" userId="acb61d9f56397aa9" providerId="LiveId" clId="{51200B84-A78F-41AB-BE10-BD7F68A2DEB8}" dt="2024-07-13T23:28:20.546" v="1318" actId="164"/>
          <ac:spMkLst>
            <pc:docMk/>
            <pc:sldMk cId="0" sldId="317"/>
            <ac:spMk id="19" creationId="{00000000-0000-0000-0000-000000000000}"/>
          </ac:spMkLst>
        </pc:spChg>
        <pc:spChg chg="mod">
          <ac:chgData name="Luis Renato Vaz" userId="acb61d9f56397aa9" providerId="LiveId" clId="{51200B84-A78F-41AB-BE10-BD7F68A2DEB8}" dt="2024-07-13T23:28:58.599" v="1324" actId="1076"/>
          <ac:spMkLst>
            <pc:docMk/>
            <pc:sldMk cId="0" sldId="317"/>
            <ac:spMk id="20" creationId="{00000000-0000-0000-0000-000000000000}"/>
          </ac:spMkLst>
        </pc:spChg>
        <pc:spChg chg="del mod topLvl">
          <ac:chgData name="Luis Renato Vaz" userId="acb61d9f56397aa9" providerId="LiveId" clId="{51200B84-A78F-41AB-BE10-BD7F68A2DEB8}" dt="2024-07-13T23:29:34.153" v="1328" actId="478"/>
          <ac:spMkLst>
            <pc:docMk/>
            <pc:sldMk cId="0" sldId="317"/>
            <ac:spMk id="21" creationId="{00000000-0000-0000-0000-000000000000}"/>
          </ac:spMkLst>
        </pc:spChg>
        <pc:spChg chg="del mod topLvl">
          <ac:chgData name="Luis Renato Vaz" userId="acb61d9f56397aa9" providerId="LiveId" clId="{51200B84-A78F-41AB-BE10-BD7F68A2DEB8}" dt="2024-07-13T23:29:37.137" v="1329" actId="478"/>
          <ac:spMkLst>
            <pc:docMk/>
            <pc:sldMk cId="0" sldId="317"/>
            <ac:spMk id="22" creationId="{00000000-0000-0000-0000-000000000000}"/>
          </ac:spMkLst>
        </pc:spChg>
        <pc:spChg chg="del">
          <ac:chgData name="Luis Renato Vaz" userId="acb61d9f56397aa9" providerId="LiveId" clId="{51200B84-A78F-41AB-BE10-BD7F68A2DEB8}" dt="2024-07-13T23:29:39.043" v="1330" actId="478"/>
          <ac:spMkLst>
            <pc:docMk/>
            <pc:sldMk cId="0" sldId="317"/>
            <ac:spMk id="29" creationId="{743631D8-F3C7-8E5C-C46F-04BE66003B60}"/>
          </ac:spMkLst>
        </pc:spChg>
        <pc:spChg chg="del mod">
          <ac:chgData name="Luis Renato Vaz" userId="acb61d9f56397aa9" providerId="LiveId" clId="{51200B84-A78F-41AB-BE10-BD7F68A2DEB8}" dt="2024-07-13T23:29:41.167" v="1331" actId="478"/>
          <ac:spMkLst>
            <pc:docMk/>
            <pc:sldMk cId="0" sldId="317"/>
            <ac:spMk id="30" creationId="{0D0B0D27-A2FC-D518-CF61-FB833F3BAD6E}"/>
          </ac:spMkLst>
        </pc:spChg>
        <pc:spChg chg="mod">
          <ac:chgData name="Luis Renato Vaz" userId="acb61d9f56397aa9" providerId="LiveId" clId="{51200B84-A78F-41AB-BE10-BD7F68A2DEB8}" dt="2024-07-13T23:29:45.291" v="1332"/>
          <ac:spMkLst>
            <pc:docMk/>
            <pc:sldMk cId="0" sldId="317"/>
            <ac:spMk id="33" creationId="{9411226A-695B-475D-8DEC-B281785D56F8}"/>
          </ac:spMkLst>
        </pc:spChg>
        <pc:spChg chg="mod">
          <ac:chgData name="Luis Renato Vaz" userId="acb61d9f56397aa9" providerId="LiveId" clId="{51200B84-A78F-41AB-BE10-BD7F68A2DEB8}" dt="2024-07-13T23:29:45.291" v="1332"/>
          <ac:spMkLst>
            <pc:docMk/>
            <pc:sldMk cId="0" sldId="317"/>
            <ac:spMk id="34" creationId="{1F220726-2CE9-4B2F-B7EC-DD2C443A7AE5}"/>
          </ac:spMkLst>
        </pc:spChg>
        <pc:spChg chg="mod">
          <ac:chgData name="Luis Renato Vaz" userId="acb61d9f56397aa9" providerId="LiveId" clId="{51200B84-A78F-41AB-BE10-BD7F68A2DEB8}" dt="2024-07-13T23:29:45.979" v="1333"/>
          <ac:spMkLst>
            <pc:docMk/>
            <pc:sldMk cId="0" sldId="317"/>
            <ac:spMk id="36" creationId="{A5146D7C-3A95-47DA-9066-E0E4935DADBD}"/>
          </ac:spMkLst>
        </pc:spChg>
        <pc:spChg chg="mod">
          <ac:chgData name="Luis Renato Vaz" userId="acb61d9f56397aa9" providerId="LiveId" clId="{51200B84-A78F-41AB-BE10-BD7F68A2DEB8}" dt="2024-07-13T23:29:45.979" v="1333"/>
          <ac:spMkLst>
            <pc:docMk/>
            <pc:sldMk cId="0" sldId="317"/>
            <ac:spMk id="37" creationId="{8F010AEB-B0DD-476E-9D47-F1C502A63DC9}"/>
          </ac:spMkLst>
        </pc:spChg>
        <pc:spChg chg="mod">
          <ac:chgData name="Luis Renato Vaz" userId="acb61d9f56397aa9" providerId="LiveId" clId="{51200B84-A78F-41AB-BE10-BD7F68A2DEB8}" dt="2024-07-13T23:29:46.541" v="1334"/>
          <ac:spMkLst>
            <pc:docMk/>
            <pc:sldMk cId="0" sldId="317"/>
            <ac:spMk id="39" creationId="{2E8074C0-43AE-4663-8B7B-9D3300FAE4F5}"/>
          </ac:spMkLst>
        </pc:spChg>
        <pc:spChg chg="mod">
          <ac:chgData name="Luis Renato Vaz" userId="acb61d9f56397aa9" providerId="LiveId" clId="{51200B84-A78F-41AB-BE10-BD7F68A2DEB8}" dt="2024-07-13T23:30:47.562" v="1354" actId="1076"/>
          <ac:spMkLst>
            <pc:docMk/>
            <pc:sldMk cId="0" sldId="317"/>
            <ac:spMk id="40" creationId="{699BD859-10B2-549B-FB03-150A5D5E9481}"/>
          </ac:spMkLst>
        </pc:spChg>
        <pc:spChg chg="mod">
          <ac:chgData name="Luis Renato Vaz" userId="acb61d9f56397aa9" providerId="LiveId" clId="{51200B84-A78F-41AB-BE10-BD7F68A2DEB8}" dt="2024-07-13T23:31:35.473" v="1383" actId="1037"/>
          <ac:spMkLst>
            <pc:docMk/>
            <pc:sldMk cId="0" sldId="317"/>
            <ac:spMk id="41" creationId="{CDD20050-E382-BE85-B973-B6B64C3292CD}"/>
          </ac:spMkLst>
        </pc:spChg>
        <pc:spChg chg="mod">
          <ac:chgData name="Luis Renato Vaz" userId="acb61d9f56397aa9" providerId="LiveId" clId="{51200B84-A78F-41AB-BE10-BD7F68A2DEB8}" dt="2024-07-13T23:31:45.939" v="1388" actId="1076"/>
          <ac:spMkLst>
            <pc:docMk/>
            <pc:sldMk cId="0" sldId="317"/>
            <ac:spMk id="42" creationId="{8B977F19-088E-90BA-B71B-AEE230F7E3BE}"/>
          </ac:spMkLst>
        </pc:spChg>
        <pc:spChg chg="mod">
          <ac:chgData name="Luis Renato Vaz" userId="acb61d9f56397aa9" providerId="LiveId" clId="{51200B84-A78F-41AB-BE10-BD7F68A2DEB8}" dt="2024-07-13T23:31:49.438" v="1389" actId="1076"/>
          <ac:spMkLst>
            <pc:docMk/>
            <pc:sldMk cId="0" sldId="317"/>
            <ac:spMk id="43" creationId="{48ADF0EC-3524-6245-95F5-170896CE3868}"/>
          </ac:spMkLst>
        </pc:spChg>
        <pc:spChg chg="mod">
          <ac:chgData name="Luis Renato Vaz" userId="acb61d9f56397aa9" providerId="LiveId" clId="{51200B84-A78F-41AB-BE10-BD7F68A2DEB8}" dt="2024-07-13T23:29:46.541" v="1334"/>
          <ac:spMkLst>
            <pc:docMk/>
            <pc:sldMk cId="0" sldId="317"/>
            <ac:spMk id="44" creationId="{04651EBB-6C83-471D-8A0B-61750173B640}"/>
          </ac:spMkLst>
        </pc:spChg>
        <pc:spChg chg="mod">
          <ac:chgData name="Luis Renato Vaz" userId="acb61d9f56397aa9" providerId="LiveId" clId="{51200B84-A78F-41AB-BE10-BD7F68A2DEB8}" dt="2024-07-13T23:29:47.119" v="1335"/>
          <ac:spMkLst>
            <pc:docMk/>
            <pc:sldMk cId="0" sldId="317"/>
            <ac:spMk id="46" creationId="{ED1D54C6-F9AF-47B4-B0AB-9F522552780C}"/>
          </ac:spMkLst>
        </pc:spChg>
        <pc:spChg chg="mod">
          <ac:chgData name="Luis Renato Vaz" userId="acb61d9f56397aa9" providerId="LiveId" clId="{51200B84-A78F-41AB-BE10-BD7F68A2DEB8}" dt="2024-07-13T23:30:43.235" v="1353" actId="1076"/>
          <ac:spMkLst>
            <pc:docMk/>
            <pc:sldMk cId="0" sldId="317"/>
            <ac:spMk id="47" creationId="{BE384EF9-B5A4-44BC-9B4C-A7705B884DBE}"/>
          </ac:spMkLst>
        </pc:spChg>
        <pc:spChg chg="mod">
          <ac:chgData name="Luis Renato Vaz" userId="acb61d9f56397aa9" providerId="LiveId" clId="{51200B84-A78F-41AB-BE10-BD7F68A2DEB8}" dt="2024-07-13T23:30:52.296" v="1355"/>
          <ac:spMkLst>
            <pc:docMk/>
            <pc:sldMk cId="0" sldId="317"/>
            <ac:spMk id="49" creationId="{0D9F837B-7996-488C-98DA-57F8324BB876}"/>
          </ac:spMkLst>
        </pc:spChg>
        <pc:spChg chg="mod">
          <ac:chgData name="Luis Renato Vaz" userId="acb61d9f56397aa9" providerId="LiveId" clId="{51200B84-A78F-41AB-BE10-BD7F68A2DEB8}" dt="2024-07-13T23:33:00.086" v="1441" actId="122"/>
          <ac:spMkLst>
            <pc:docMk/>
            <pc:sldMk cId="0" sldId="317"/>
            <ac:spMk id="50" creationId="{81245AE7-341E-4503-8775-3F7928D7FB59}"/>
          </ac:spMkLst>
        </pc:spChg>
        <pc:spChg chg="mod">
          <ac:chgData name="Luis Renato Vaz" userId="acb61d9f56397aa9" providerId="LiveId" clId="{51200B84-A78F-41AB-BE10-BD7F68A2DEB8}" dt="2024-07-13T23:31:12.713" v="1374"/>
          <ac:spMkLst>
            <pc:docMk/>
            <pc:sldMk cId="0" sldId="317"/>
            <ac:spMk id="52" creationId="{6F1DB002-1DCB-499D-BA76-CF829A5F1790}"/>
          </ac:spMkLst>
        </pc:spChg>
        <pc:spChg chg="mod">
          <ac:chgData name="Luis Renato Vaz" userId="acb61d9f56397aa9" providerId="LiveId" clId="{51200B84-A78F-41AB-BE10-BD7F68A2DEB8}" dt="2024-07-13T23:35:55.724" v="1467" actId="1076"/>
          <ac:spMkLst>
            <pc:docMk/>
            <pc:sldMk cId="0" sldId="317"/>
            <ac:spMk id="53" creationId="{DD214C14-D81F-43EC-B135-0FC199F36501}"/>
          </ac:spMkLst>
        </pc:spChg>
        <pc:spChg chg="mod">
          <ac:chgData name="Luis Renato Vaz" userId="acb61d9f56397aa9" providerId="LiveId" clId="{51200B84-A78F-41AB-BE10-BD7F68A2DEB8}" dt="2024-07-13T23:32:07.778" v="1392"/>
          <ac:spMkLst>
            <pc:docMk/>
            <pc:sldMk cId="0" sldId="317"/>
            <ac:spMk id="55" creationId="{10A1778C-70A5-4730-A028-B5D7F95FBFBD}"/>
          </ac:spMkLst>
        </pc:spChg>
        <pc:spChg chg="mod">
          <ac:chgData name="Luis Renato Vaz" userId="acb61d9f56397aa9" providerId="LiveId" clId="{51200B84-A78F-41AB-BE10-BD7F68A2DEB8}" dt="2024-07-13T23:32:07.778" v="1392"/>
          <ac:spMkLst>
            <pc:docMk/>
            <pc:sldMk cId="0" sldId="317"/>
            <ac:spMk id="56" creationId="{8166F497-0873-4464-8B59-5C47F379CCA2}"/>
          </ac:spMkLst>
        </pc:spChg>
        <pc:spChg chg="mod">
          <ac:chgData name="Luis Renato Vaz" userId="acb61d9f56397aa9" providerId="LiveId" clId="{51200B84-A78F-41AB-BE10-BD7F68A2DEB8}" dt="2024-07-13T23:32:41.270" v="1432"/>
          <ac:spMkLst>
            <pc:docMk/>
            <pc:sldMk cId="0" sldId="317"/>
            <ac:spMk id="58" creationId="{D17CEB9A-4472-4098-A806-4ADBC9B0BFBF}"/>
          </ac:spMkLst>
        </pc:spChg>
        <pc:spChg chg="mod">
          <ac:chgData name="Luis Renato Vaz" userId="acb61d9f56397aa9" providerId="LiveId" clId="{51200B84-A78F-41AB-BE10-BD7F68A2DEB8}" dt="2024-07-13T23:32:55.977" v="1440" actId="122"/>
          <ac:spMkLst>
            <pc:docMk/>
            <pc:sldMk cId="0" sldId="317"/>
            <ac:spMk id="59" creationId="{88614934-6B60-4067-B846-76F0C17C0BC9}"/>
          </ac:spMkLst>
        </pc:spChg>
        <pc:grpChg chg="del mod">
          <ac:chgData name="Luis Renato Vaz" userId="acb61d9f56397aa9" providerId="LiveId" clId="{51200B84-A78F-41AB-BE10-BD7F68A2DEB8}" dt="2024-07-13T23:36:48.305" v="1470" actId="478"/>
          <ac:grpSpMkLst>
            <pc:docMk/>
            <pc:sldMk cId="0" sldId="317"/>
            <ac:grpSpMk id="2" creationId="{00000000-0000-0000-0000-000000000000}"/>
          </ac:grpSpMkLst>
        </pc:grpChg>
        <pc:grpChg chg="add mod">
          <ac:chgData name="Luis Renato Vaz" userId="acb61d9f56397aa9" providerId="LiveId" clId="{51200B84-A78F-41AB-BE10-BD7F68A2DEB8}" dt="2024-07-13T23:26:15.044" v="1297" actId="1076"/>
          <ac:grpSpMkLst>
            <pc:docMk/>
            <pc:sldMk cId="0" sldId="317"/>
            <ac:grpSpMk id="15" creationId="{5A0FA0CC-447C-4C79-B3C0-082B8052C582}"/>
          </ac:grpSpMkLst>
        </pc:grpChg>
        <pc:grpChg chg="add mod">
          <ac:chgData name="Luis Renato Vaz" userId="acb61d9f56397aa9" providerId="LiveId" clId="{51200B84-A78F-41AB-BE10-BD7F68A2DEB8}" dt="2024-07-13T23:27:06.188" v="1307" actId="1076"/>
          <ac:grpSpMkLst>
            <pc:docMk/>
            <pc:sldMk cId="0" sldId="317"/>
            <ac:grpSpMk id="16" creationId="{299A46D9-F49A-4AFB-AD7E-4782D14565EE}"/>
          </ac:grpSpMkLst>
        </pc:grpChg>
        <pc:grpChg chg="add del mod">
          <ac:chgData name="Luis Renato Vaz" userId="acb61d9f56397aa9" providerId="LiveId" clId="{51200B84-A78F-41AB-BE10-BD7F68A2DEB8}" dt="2024-07-13T23:31:41.612" v="1387" actId="478"/>
          <ac:grpSpMkLst>
            <pc:docMk/>
            <pc:sldMk cId="0" sldId="317"/>
            <ac:grpSpMk id="23" creationId="{76BC4A56-929D-4ABA-877F-F993A71DA71D}"/>
          </ac:grpSpMkLst>
        </pc:grpChg>
        <pc:grpChg chg="add del mod">
          <ac:chgData name="Luis Renato Vaz" userId="acb61d9f56397aa9" providerId="LiveId" clId="{51200B84-A78F-41AB-BE10-BD7F68A2DEB8}" dt="2024-07-13T23:29:34.153" v="1328" actId="478"/>
          <ac:grpSpMkLst>
            <pc:docMk/>
            <pc:sldMk cId="0" sldId="317"/>
            <ac:grpSpMk id="24" creationId="{4E111431-CB67-4D44-A5CE-6160B5630288}"/>
          </ac:grpSpMkLst>
        </pc:grpChg>
        <pc:grpChg chg="add del mod">
          <ac:chgData name="Luis Renato Vaz" userId="acb61d9f56397aa9" providerId="LiveId" clId="{51200B84-A78F-41AB-BE10-BD7F68A2DEB8}" dt="2024-07-13T23:31:40.909" v="1386" actId="478"/>
          <ac:grpSpMkLst>
            <pc:docMk/>
            <pc:sldMk cId="0" sldId="317"/>
            <ac:grpSpMk id="32" creationId="{CF27BE75-E866-4761-AC64-E2765ABE7AA2}"/>
          </ac:grpSpMkLst>
        </pc:grpChg>
        <pc:grpChg chg="add del mod">
          <ac:chgData name="Luis Renato Vaz" userId="acb61d9f56397aa9" providerId="LiveId" clId="{51200B84-A78F-41AB-BE10-BD7F68A2DEB8}" dt="2024-07-13T23:31:40.253" v="1385" actId="478"/>
          <ac:grpSpMkLst>
            <pc:docMk/>
            <pc:sldMk cId="0" sldId="317"/>
            <ac:grpSpMk id="35" creationId="{95CEB521-2E87-480C-BC01-F358206AE03F}"/>
          </ac:grpSpMkLst>
        </pc:grpChg>
        <pc:grpChg chg="add del mod">
          <ac:chgData name="Luis Renato Vaz" userId="acb61d9f56397aa9" providerId="LiveId" clId="{51200B84-A78F-41AB-BE10-BD7F68A2DEB8}" dt="2024-07-13T23:31:39.441" v="1384" actId="478"/>
          <ac:grpSpMkLst>
            <pc:docMk/>
            <pc:sldMk cId="0" sldId="317"/>
            <ac:grpSpMk id="38" creationId="{2D87882A-B00A-48F6-A89A-B8F6D72330BE}"/>
          </ac:grpSpMkLst>
        </pc:grpChg>
        <pc:grpChg chg="add mod">
          <ac:chgData name="Luis Renato Vaz" userId="acb61d9f56397aa9" providerId="LiveId" clId="{51200B84-A78F-41AB-BE10-BD7F68A2DEB8}" dt="2024-07-13T23:33:21.487" v="1443" actId="1076"/>
          <ac:grpSpMkLst>
            <pc:docMk/>
            <pc:sldMk cId="0" sldId="317"/>
            <ac:grpSpMk id="45" creationId="{C78AE340-F2E2-4A96-B3EE-D14CC63A03BB}"/>
          </ac:grpSpMkLst>
        </pc:grpChg>
        <pc:grpChg chg="add mod">
          <ac:chgData name="Luis Renato Vaz" userId="acb61d9f56397aa9" providerId="LiveId" clId="{51200B84-A78F-41AB-BE10-BD7F68A2DEB8}" dt="2024-07-13T23:33:29.157" v="1444" actId="1076"/>
          <ac:grpSpMkLst>
            <pc:docMk/>
            <pc:sldMk cId="0" sldId="317"/>
            <ac:grpSpMk id="48" creationId="{B51FB33F-0FD6-40B4-B29A-E58CB70D1340}"/>
          </ac:grpSpMkLst>
        </pc:grpChg>
        <pc:grpChg chg="add mod">
          <ac:chgData name="Luis Renato Vaz" userId="acb61d9f56397aa9" providerId="LiveId" clId="{51200B84-A78F-41AB-BE10-BD7F68A2DEB8}" dt="2024-07-13T23:31:21.320" v="1375" actId="1076"/>
          <ac:grpSpMkLst>
            <pc:docMk/>
            <pc:sldMk cId="0" sldId="317"/>
            <ac:grpSpMk id="51" creationId="{CE91AEF0-B426-49F8-9FBB-D5EABA5B3AEA}"/>
          </ac:grpSpMkLst>
        </pc:grpChg>
        <pc:grpChg chg="add mod">
          <ac:chgData name="Luis Renato Vaz" userId="acb61d9f56397aa9" providerId="LiveId" clId="{51200B84-A78F-41AB-BE10-BD7F68A2DEB8}" dt="2024-07-13T23:32:07.778" v="1392"/>
          <ac:grpSpMkLst>
            <pc:docMk/>
            <pc:sldMk cId="0" sldId="317"/>
            <ac:grpSpMk id="54" creationId="{79FD1B94-A43F-4D91-86E1-1AD3ADD7D74A}"/>
          </ac:grpSpMkLst>
        </pc:grpChg>
        <pc:grpChg chg="add mod">
          <ac:chgData name="Luis Renato Vaz" userId="acb61d9f56397aa9" providerId="LiveId" clId="{51200B84-A78F-41AB-BE10-BD7F68A2DEB8}" dt="2024-07-13T23:33:35.031" v="1445" actId="1076"/>
          <ac:grpSpMkLst>
            <pc:docMk/>
            <pc:sldMk cId="0" sldId="317"/>
            <ac:grpSpMk id="57" creationId="{B70249BC-4D7D-4E0A-A562-F2FBDBD23AD0}"/>
          </ac:grpSpMkLst>
        </pc:grpChg>
      </pc:sldChg>
      <pc:sldChg chg="addSp delSp modSp add mod modAnim">
        <pc:chgData name="Luis Renato Vaz" userId="acb61d9f56397aa9" providerId="LiveId" clId="{51200B84-A78F-41AB-BE10-BD7F68A2DEB8}" dt="2024-07-13T22:58:12.320" v="513"/>
        <pc:sldMkLst>
          <pc:docMk/>
          <pc:sldMk cId="4180919685" sldId="2082"/>
        </pc:sldMkLst>
        <pc:spChg chg="del">
          <ac:chgData name="Luis Renato Vaz" userId="acb61d9f56397aa9" providerId="LiveId" clId="{51200B84-A78F-41AB-BE10-BD7F68A2DEB8}" dt="2024-07-13T22:17:46.663" v="57" actId="478"/>
          <ac:spMkLst>
            <pc:docMk/>
            <pc:sldMk cId="4180919685" sldId="2082"/>
            <ac:spMk id="2" creationId="{A0D36D37-B6F7-09DD-940C-DB7D2AA8F2C1}"/>
          </ac:spMkLst>
        </pc:spChg>
        <pc:spChg chg="mod">
          <ac:chgData name="Luis Renato Vaz" userId="acb61d9f56397aa9" providerId="LiveId" clId="{51200B84-A78F-41AB-BE10-BD7F68A2DEB8}" dt="2024-07-13T22:57:47.623" v="507" actId="255"/>
          <ac:spMkLst>
            <pc:docMk/>
            <pc:sldMk cId="4180919685" sldId="2082"/>
            <ac:spMk id="3" creationId="{B10DF6AE-AB27-AA77-78F3-54F6878417AE}"/>
          </ac:spMkLst>
        </pc:spChg>
        <pc:spChg chg="add del mod">
          <ac:chgData name="Luis Renato Vaz" userId="acb61d9f56397aa9" providerId="LiveId" clId="{51200B84-A78F-41AB-BE10-BD7F68A2DEB8}" dt="2024-07-13T22:17:39.258" v="56" actId="478"/>
          <ac:spMkLst>
            <pc:docMk/>
            <pc:sldMk cId="4180919685" sldId="2082"/>
            <ac:spMk id="7" creationId="{1EF94990-5611-48EC-ABFC-403D15BC6CC4}"/>
          </ac:spMkLst>
        </pc:spChg>
        <pc:spChg chg="add del mod">
          <ac:chgData name="Luis Renato Vaz" userId="acb61d9f56397aa9" providerId="LiveId" clId="{51200B84-A78F-41AB-BE10-BD7F68A2DEB8}" dt="2024-07-13T22:17:53.036" v="60" actId="478"/>
          <ac:spMkLst>
            <pc:docMk/>
            <pc:sldMk cId="4180919685" sldId="2082"/>
            <ac:spMk id="8" creationId="{24C79B62-7228-4E84-BC47-581E6F343630}"/>
          </ac:spMkLst>
        </pc:spChg>
        <pc:spChg chg="add mod">
          <ac:chgData name="Luis Renato Vaz" userId="acb61d9f56397aa9" providerId="LiveId" clId="{51200B84-A78F-41AB-BE10-BD7F68A2DEB8}" dt="2024-07-13T22:17:56.254" v="61" actId="1076"/>
          <ac:spMkLst>
            <pc:docMk/>
            <pc:sldMk cId="4180919685" sldId="2082"/>
            <ac:spMk id="9" creationId="{C0222978-B529-4F67-BC67-D0AD662838F3}"/>
          </ac:spMkLst>
        </pc:spChg>
        <pc:spChg chg="add del">
          <ac:chgData name="Luis Renato Vaz" userId="acb61d9f56397aa9" providerId="LiveId" clId="{51200B84-A78F-41AB-BE10-BD7F68A2DEB8}" dt="2024-07-13T22:46:55.823" v="410" actId="22"/>
          <ac:spMkLst>
            <pc:docMk/>
            <pc:sldMk cId="4180919685" sldId="2082"/>
            <ac:spMk id="11" creationId="{32AEA683-6DDB-493D-82D2-BC794E52D8A9}"/>
          </ac:spMkLst>
        </pc:spChg>
        <pc:picChg chg="mod">
          <ac:chgData name="Luis Renato Vaz" userId="acb61d9f56397aa9" providerId="LiveId" clId="{51200B84-A78F-41AB-BE10-BD7F68A2DEB8}" dt="2024-07-13T22:57:59.933" v="510" actId="1076"/>
          <ac:picMkLst>
            <pc:docMk/>
            <pc:sldMk cId="4180919685" sldId="2082"/>
            <ac:picMk id="6" creationId="{172022A1-0A65-FEB7-9C7E-43C0B5FC2FD1}"/>
          </ac:picMkLst>
        </pc:picChg>
      </pc:sldChg>
      <pc:sldChg chg="add del">
        <pc:chgData name="Luis Renato Vaz" userId="acb61d9f56397aa9" providerId="LiveId" clId="{51200B84-A78F-41AB-BE10-BD7F68A2DEB8}" dt="2024-07-13T22:47:33.385" v="416" actId="47"/>
        <pc:sldMkLst>
          <pc:docMk/>
          <pc:sldMk cId="2399609017" sldId="2099"/>
        </pc:sldMkLst>
      </pc:sldChg>
      <pc:sldChg chg="modAnim">
        <pc:chgData name="Luis Renato Vaz" userId="acb61d9f56397aa9" providerId="LiveId" clId="{51200B84-A78F-41AB-BE10-BD7F68A2DEB8}" dt="2024-07-14T21:36:57.678" v="2155"/>
        <pc:sldMkLst>
          <pc:docMk/>
          <pc:sldMk cId="2916993979" sldId="2160"/>
        </pc:sldMkLst>
      </pc:sldChg>
      <pc:sldChg chg="modSp mod modAnim">
        <pc:chgData name="Luis Renato Vaz" userId="acb61d9f56397aa9" providerId="LiveId" clId="{51200B84-A78F-41AB-BE10-BD7F68A2DEB8}" dt="2024-07-13T21:55:51.989" v="4" actId="122"/>
        <pc:sldMkLst>
          <pc:docMk/>
          <pc:sldMk cId="369189127" sldId="2161"/>
        </pc:sldMkLst>
        <pc:spChg chg="mod">
          <ac:chgData name="Luis Renato Vaz" userId="acb61d9f56397aa9" providerId="LiveId" clId="{51200B84-A78F-41AB-BE10-BD7F68A2DEB8}" dt="2024-07-13T21:55:51.989" v="4" actId="122"/>
          <ac:spMkLst>
            <pc:docMk/>
            <pc:sldMk cId="369189127" sldId="2161"/>
            <ac:spMk id="3" creationId="{633BB5B6-5EDD-424C-B785-9E582AEBD189}"/>
          </ac:spMkLst>
        </pc:spChg>
      </pc:sldChg>
      <pc:sldChg chg="modSp modAnim">
        <pc:chgData name="Luis Renato Vaz" userId="acb61d9f56397aa9" providerId="LiveId" clId="{51200B84-A78F-41AB-BE10-BD7F68A2DEB8}" dt="2024-07-13T21:56:41.038" v="7"/>
        <pc:sldMkLst>
          <pc:docMk/>
          <pc:sldMk cId="4140012018" sldId="2162"/>
        </pc:sldMkLst>
        <pc:spChg chg="mod">
          <ac:chgData name="Luis Renato Vaz" userId="acb61d9f56397aa9" providerId="LiveId" clId="{51200B84-A78F-41AB-BE10-BD7F68A2DEB8}" dt="2024-07-13T21:56:35.118" v="6" actId="5793"/>
          <ac:spMkLst>
            <pc:docMk/>
            <pc:sldMk cId="4140012018" sldId="2162"/>
            <ac:spMk id="3" creationId="{79BDB426-BEA6-DA14-6988-78C0D4A73103}"/>
          </ac:spMkLst>
        </pc:spChg>
      </pc:sldChg>
      <pc:sldChg chg="modSp add mod modAnim">
        <pc:chgData name="Luis Renato Vaz" userId="acb61d9f56397aa9" providerId="LiveId" clId="{51200B84-A78F-41AB-BE10-BD7F68A2DEB8}" dt="2024-07-14T01:05:41.173" v="1659" actId="2711"/>
        <pc:sldMkLst>
          <pc:docMk/>
          <pc:sldMk cId="819381942" sldId="2182"/>
        </pc:sldMkLst>
        <pc:spChg chg="mod">
          <ac:chgData name="Luis Renato Vaz" userId="acb61d9f56397aa9" providerId="LiveId" clId="{51200B84-A78F-41AB-BE10-BD7F68A2DEB8}" dt="2024-07-14T01:05:41.173" v="1659" actId="2711"/>
          <ac:spMkLst>
            <pc:docMk/>
            <pc:sldMk cId="819381942" sldId="2182"/>
            <ac:spMk id="2" creationId="{28FC12E3-E5C4-40D5-ABC4-F85954AA267F}"/>
          </ac:spMkLst>
        </pc:spChg>
        <pc:spChg chg="mod">
          <ac:chgData name="Luis Renato Vaz" userId="acb61d9f56397aa9" providerId="LiveId" clId="{51200B84-A78F-41AB-BE10-BD7F68A2DEB8}" dt="2024-07-14T00:47:15.798" v="1570" actId="1076"/>
          <ac:spMkLst>
            <pc:docMk/>
            <pc:sldMk cId="819381942" sldId="2182"/>
            <ac:spMk id="3" creationId="{139BE8E3-A04F-4B9F-B535-201828698BD0}"/>
          </ac:spMkLst>
        </pc:spChg>
      </pc:sldChg>
      <pc:sldChg chg="modAnim">
        <pc:chgData name="Luis Renato Vaz" userId="acb61d9f56397aa9" providerId="LiveId" clId="{51200B84-A78F-41AB-BE10-BD7F68A2DEB8}" dt="2024-07-14T21:36:51.633" v="2154"/>
        <pc:sldMkLst>
          <pc:docMk/>
          <pc:sldMk cId="2438961962" sldId="2205"/>
        </pc:sldMkLst>
      </pc:sldChg>
      <pc:sldChg chg="modAnim">
        <pc:chgData name="Luis Renato Vaz" userId="acb61d9f56397aa9" providerId="LiveId" clId="{51200B84-A78F-41AB-BE10-BD7F68A2DEB8}" dt="2024-07-13T21:57:16.295" v="8"/>
        <pc:sldMkLst>
          <pc:docMk/>
          <pc:sldMk cId="3440411251" sldId="2208"/>
        </pc:sldMkLst>
      </pc:sldChg>
      <pc:sldChg chg="modAnim">
        <pc:chgData name="Luis Renato Vaz" userId="acb61d9f56397aa9" providerId="LiveId" clId="{51200B84-A78F-41AB-BE10-BD7F68A2DEB8}" dt="2024-07-13T21:57:20.404" v="9"/>
        <pc:sldMkLst>
          <pc:docMk/>
          <pc:sldMk cId="706391568" sldId="2209"/>
        </pc:sldMkLst>
      </pc:sldChg>
      <pc:sldChg chg="modAnim">
        <pc:chgData name="Luis Renato Vaz" userId="acb61d9f56397aa9" providerId="LiveId" clId="{51200B84-A78F-41AB-BE10-BD7F68A2DEB8}" dt="2024-07-13T21:58:15.016" v="13"/>
        <pc:sldMkLst>
          <pc:docMk/>
          <pc:sldMk cId="1499675063" sldId="2210"/>
        </pc:sldMkLst>
      </pc:sldChg>
      <pc:sldChg chg="modAnim">
        <pc:chgData name="Luis Renato Vaz" userId="acb61d9f56397aa9" providerId="LiveId" clId="{51200B84-A78F-41AB-BE10-BD7F68A2DEB8}" dt="2024-07-13T21:59:06.473" v="18"/>
        <pc:sldMkLst>
          <pc:docMk/>
          <pc:sldMk cId="3183071806" sldId="2211"/>
        </pc:sldMkLst>
      </pc:sldChg>
      <pc:sldChg chg="modAnim">
        <pc:chgData name="Luis Renato Vaz" userId="acb61d9f56397aa9" providerId="LiveId" clId="{51200B84-A78F-41AB-BE10-BD7F68A2DEB8}" dt="2024-07-13T21:59:18.314" v="20"/>
        <pc:sldMkLst>
          <pc:docMk/>
          <pc:sldMk cId="2876666175" sldId="2214"/>
        </pc:sldMkLst>
      </pc:sldChg>
      <pc:sldChg chg="modAnim">
        <pc:chgData name="Luis Renato Vaz" userId="acb61d9f56397aa9" providerId="LiveId" clId="{51200B84-A78F-41AB-BE10-BD7F68A2DEB8}" dt="2024-07-13T21:59:12.299" v="19"/>
        <pc:sldMkLst>
          <pc:docMk/>
          <pc:sldMk cId="2264469940" sldId="2215"/>
        </pc:sldMkLst>
      </pc:sldChg>
      <pc:sldChg chg="del modAnim">
        <pc:chgData name="Luis Renato Vaz" userId="acb61d9f56397aa9" providerId="LiveId" clId="{51200B84-A78F-41AB-BE10-BD7F68A2DEB8}" dt="2024-07-14T01:04:17.470" v="1635" actId="47"/>
        <pc:sldMkLst>
          <pc:docMk/>
          <pc:sldMk cId="411856203" sldId="2229"/>
        </pc:sldMkLst>
      </pc:sldChg>
      <pc:sldChg chg="addSp modSp add del mod">
        <pc:chgData name="Luis Renato Vaz" userId="acb61d9f56397aa9" providerId="LiveId" clId="{51200B84-A78F-41AB-BE10-BD7F68A2DEB8}" dt="2024-07-14T01:16:24.741" v="1675" actId="1076"/>
        <pc:sldMkLst>
          <pc:docMk/>
          <pc:sldMk cId="2754225382" sldId="2230"/>
        </pc:sldMkLst>
        <pc:spChg chg="mod">
          <ac:chgData name="Luis Renato Vaz" userId="acb61d9f56397aa9" providerId="LiveId" clId="{51200B84-A78F-41AB-BE10-BD7F68A2DEB8}" dt="2024-07-14T01:16:10.994" v="1672" actId="1076"/>
          <ac:spMkLst>
            <pc:docMk/>
            <pc:sldMk cId="2754225382" sldId="2230"/>
            <ac:spMk id="2" creationId="{CA050047-C0AD-F21D-658C-A0AFD72A4FE6}"/>
          </ac:spMkLst>
        </pc:spChg>
        <pc:spChg chg="mod">
          <ac:chgData name="Luis Renato Vaz" userId="acb61d9f56397aa9" providerId="LiveId" clId="{51200B84-A78F-41AB-BE10-BD7F68A2DEB8}" dt="2024-07-14T01:16:14.712" v="1673" actId="1076"/>
          <ac:spMkLst>
            <pc:docMk/>
            <pc:sldMk cId="2754225382" sldId="2230"/>
            <ac:spMk id="3" creationId="{F7F3E870-9A75-79E8-CF2B-AD3FA214DFF6}"/>
          </ac:spMkLst>
        </pc:spChg>
        <pc:picChg chg="add mod">
          <ac:chgData name="Luis Renato Vaz" userId="acb61d9f56397aa9" providerId="LiveId" clId="{51200B84-A78F-41AB-BE10-BD7F68A2DEB8}" dt="2024-07-14T01:16:18.774" v="1674" actId="1076"/>
          <ac:picMkLst>
            <pc:docMk/>
            <pc:sldMk cId="2754225382" sldId="2230"/>
            <ac:picMk id="6" creationId="{02EB67F7-0DE6-4E55-8275-7A113419A92C}"/>
          </ac:picMkLst>
        </pc:picChg>
        <pc:picChg chg="add mod">
          <ac:chgData name="Luis Renato Vaz" userId="acb61d9f56397aa9" providerId="LiveId" clId="{51200B84-A78F-41AB-BE10-BD7F68A2DEB8}" dt="2024-07-14T01:16:24.741" v="1675" actId="1076"/>
          <ac:picMkLst>
            <pc:docMk/>
            <pc:sldMk cId="2754225382" sldId="2230"/>
            <ac:picMk id="8" creationId="{B4319990-D470-4854-9AC4-121902AE98FA}"/>
          </ac:picMkLst>
        </pc:picChg>
      </pc:sldChg>
      <pc:sldChg chg="addSp delSp modSp mod">
        <pc:chgData name="Luis Renato Vaz" userId="acb61d9f56397aa9" providerId="LiveId" clId="{51200B84-A78F-41AB-BE10-BD7F68A2DEB8}" dt="2024-07-14T21:07:47.684" v="2048" actId="1076"/>
        <pc:sldMkLst>
          <pc:docMk/>
          <pc:sldMk cId="1022343245" sldId="2231"/>
        </pc:sldMkLst>
        <pc:spChg chg="del">
          <ac:chgData name="Luis Renato Vaz" userId="acb61d9f56397aa9" providerId="LiveId" clId="{51200B84-A78F-41AB-BE10-BD7F68A2DEB8}" dt="2024-07-14T20:55:04.887" v="2013" actId="478"/>
          <ac:spMkLst>
            <pc:docMk/>
            <pc:sldMk cId="1022343245" sldId="2231"/>
            <ac:spMk id="2" creationId="{BE98F96E-E8A7-2326-8408-90CFEB4706FC}"/>
          </ac:spMkLst>
        </pc:spChg>
        <pc:spChg chg="del">
          <ac:chgData name="Luis Renato Vaz" userId="acb61d9f56397aa9" providerId="LiveId" clId="{51200B84-A78F-41AB-BE10-BD7F68A2DEB8}" dt="2024-07-14T20:50:58.426" v="2010" actId="22"/>
          <ac:spMkLst>
            <pc:docMk/>
            <pc:sldMk cId="1022343245" sldId="2231"/>
            <ac:spMk id="3" creationId="{A71039E4-1E26-4D97-3CDD-7D29C251565E}"/>
          </ac:spMkLst>
        </pc:spChg>
        <pc:spChg chg="add mod">
          <ac:chgData name="Luis Renato Vaz" userId="acb61d9f56397aa9" providerId="LiveId" clId="{51200B84-A78F-41AB-BE10-BD7F68A2DEB8}" dt="2024-07-14T20:55:37.473" v="2017" actId="14100"/>
          <ac:spMkLst>
            <pc:docMk/>
            <pc:sldMk cId="1022343245" sldId="2231"/>
            <ac:spMk id="7" creationId="{7629F630-6CC5-4842-97D9-75BA4257C70A}"/>
          </ac:spMkLst>
        </pc:spChg>
        <pc:spChg chg="add del mod">
          <ac:chgData name="Luis Renato Vaz" userId="acb61d9f56397aa9" providerId="LiveId" clId="{51200B84-A78F-41AB-BE10-BD7F68A2DEB8}" dt="2024-07-14T21:01:50.764" v="2036" actId="478"/>
          <ac:spMkLst>
            <pc:docMk/>
            <pc:sldMk cId="1022343245" sldId="2231"/>
            <ac:spMk id="9" creationId="{B3EB0BB4-2B44-4447-8F77-69AF72AEB5E4}"/>
          </ac:spMkLst>
        </pc:spChg>
        <pc:spChg chg="add mod">
          <ac:chgData name="Luis Renato Vaz" userId="acb61d9f56397aa9" providerId="LiveId" clId="{51200B84-A78F-41AB-BE10-BD7F68A2DEB8}" dt="2024-07-14T21:02:14.454" v="2038" actId="767"/>
          <ac:spMkLst>
            <pc:docMk/>
            <pc:sldMk cId="1022343245" sldId="2231"/>
            <ac:spMk id="10" creationId="{5C943C4D-D631-4F67-8EA6-96DA39150E15}"/>
          </ac:spMkLst>
        </pc:spChg>
        <pc:spChg chg="add del mod">
          <ac:chgData name="Luis Renato Vaz" userId="acb61d9f56397aa9" providerId="LiveId" clId="{51200B84-A78F-41AB-BE10-BD7F68A2DEB8}" dt="2024-07-14T21:06:35.621" v="2043" actId="478"/>
          <ac:spMkLst>
            <pc:docMk/>
            <pc:sldMk cId="1022343245" sldId="2231"/>
            <ac:spMk id="14" creationId="{BFDE4219-6B42-4811-95D9-081267649AD7}"/>
          </ac:spMkLst>
        </pc:spChg>
        <pc:picChg chg="add del mod ord">
          <ac:chgData name="Luis Renato Vaz" userId="acb61d9f56397aa9" providerId="LiveId" clId="{51200B84-A78F-41AB-BE10-BD7F68A2DEB8}" dt="2024-07-14T21:06:33.011" v="2042" actId="478"/>
          <ac:picMkLst>
            <pc:docMk/>
            <pc:sldMk cId="1022343245" sldId="2231"/>
            <ac:picMk id="6" creationId="{DE8F83DB-E3CD-4D51-A28F-2CD349E986B3}"/>
          </ac:picMkLst>
        </pc:picChg>
        <pc:picChg chg="add mod">
          <ac:chgData name="Luis Renato Vaz" userId="acb61d9f56397aa9" providerId="LiveId" clId="{51200B84-A78F-41AB-BE10-BD7F68A2DEB8}" dt="2024-07-14T21:07:47.684" v="2048" actId="1076"/>
          <ac:picMkLst>
            <pc:docMk/>
            <pc:sldMk cId="1022343245" sldId="2231"/>
            <ac:picMk id="12" creationId="{05F717C8-B27B-4C2D-88A9-5C5D2B175857}"/>
          </ac:picMkLst>
        </pc:picChg>
      </pc:sldChg>
      <pc:sldChg chg="modSp mod modAnim">
        <pc:chgData name="Luis Renato Vaz" userId="acb61d9f56397aa9" providerId="LiveId" clId="{51200B84-A78F-41AB-BE10-BD7F68A2DEB8}" dt="2024-07-14T21:15:02.236" v="2098"/>
        <pc:sldMkLst>
          <pc:docMk/>
          <pc:sldMk cId="489673236" sldId="2232"/>
        </pc:sldMkLst>
        <pc:spChg chg="mod">
          <ac:chgData name="Luis Renato Vaz" userId="acb61d9f56397aa9" providerId="LiveId" clId="{51200B84-A78F-41AB-BE10-BD7F68A2DEB8}" dt="2024-07-14T21:12:02.048" v="2055" actId="1076"/>
          <ac:spMkLst>
            <pc:docMk/>
            <pc:sldMk cId="489673236" sldId="2232"/>
            <ac:spMk id="2" creationId="{7F59E658-B8A2-2E30-6EE9-9B2780E0A1E1}"/>
          </ac:spMkLst>
        </pc:spChg>
        <pc:spChg chg="mod">
          <ac:chgData name="Luis Renato Vaz" userId="acb61d9f56397aa9" providerId="LiveId" clId="{51200B84-A78F-41AB-BE10-BD7F68A2DEB8}" dt="2024-07-14T21:12:48.716" v="2063" actId="20577"/>
          <ac:spMkLst>
            <pc:docMk/>
            <pc:sldMk cId="489673236" sldId="2232"/>
            <ac:spMk id="3" creationId="{4BC57209-B70E-D1E4-947E-5E6C6CDE7372}"/>
          </ac:spMkLst>
        </pc:spChg>
      </pc:sldChg>
      <pc:sldChg chg="modSp mod modAnim">
        <pc:chgData name="Luis Renato Vaz" userId="acb61d9f56397aa9" providerId="LiveId" clId="{51200B84-A78F-41AB-BE10-BD7F68A2DEB8}" dt="2024-07-14T21:14:49.826" v="2097"/>
        <pc:sldMkLst>
          <pc:docMk/>
          <pc:sldMk cId="1684721729" sldId="2233"/>
        </pc:sldMkLst>
        <pc:spChg chg="mod">
          <ac:chgData name="Luis Renato Vaz" userId="acb61d9f56397aa9" providerId="LiveId" clId="{51200B84-A78F-41AB-BE10-BD7F68A2DEB8}" dt="2024-07-14T21:14:17.379" v="2091" actId="27636"/>
          <ac:spMkLst>
            <pc:docMk/>
            <pc:sldMk cId="1684721729" sldId="2233"/>
            <ac:spMk id="2" creationId="{C01B5D3E-C4C2-810A-E75C-9D2FCF6F2929}"/>
          </ac:spMkLst>
        </pc:spChg>
        <pc:spChg chg="mod">
          <ac:chgData name="Luis Renato Vaz" userId="acb61d9f56397aa9" providerId="LiveId" clId="{51200B84-A78F-41AB-BE10-BD7F68A2DEB8}" dt="2024-07-14T21:14:39.428" v="2096" actId="14100"/>
          <ac:spMkLst>
            <pc:docMk/>
            <pc:sldMk cId="1684721729" sldId="2233"/>
            <ac:spMk id="3" creationId="{A9618B16-3D99-760A-3863-912B16269D45}"/>
          </ac:spMkLst>
        </pc:spChg>
      </pc:sldChg>
      <pc:sldChg chg="addSp delSp modSp mod">
        <pc:chgData name="Luis Renato Vaz" userId="acb61d9f56397aa9" providerId="LiveId" clId="{51200B84-A78F-41AB-BE10-BD7F68A2DEB8}" dt="2024-07-14T01:19:27.728" v="1690" actId="5793"/>
        <pc:sldMkLst>
          <pc:docMk/>
          <pc:sldMk cId="2742245079" sldId="2234"/>
        </pc:sldMkLst>
        <pc:spChg chg="del">
          <ac:chgData name="Luis Renato Vaz" userId="acb61d9f56397aa9" providerId="LiveId" clId="{51200B84-A78F-41AB-BE10-BD7F68A2DEB8}" dt="2024-07-14T01:19:20.058" v="1688"/>
          <ac:spMkLst>
            <pc:docMk/>
            <pc:sldMk cId="2742245079" sldId="2234"/>
            <ac:spMk id="2" creationId="{C8B3094F-9394-18D5-5BA2-68D282893F73}"/>
          </ac:spMkLst>
        </pc:spChg>
        <pc:spChg chg="mod">
          <ac:chgData name="Luis Renato Vaz" userId="acb61d9f56397aa9" providerId="LiveId" clId="{51200B84-A78F-41AB-BE10-BD7F68A2DEB8}" dt="2024-07-14T01:19:27.728" v="1690" actId="5793"/>
          <ac:spMkLst>
            <pc:docMk/>
            <pc:sldMk cId="2742245079" sldId="2234"/>
            <ac:spMk id="3" creationId="{06DCA036-1306-CC39-6D8D-83771AF8468D}"/>
          </ac:spMkLst>
        </pc:spChg>
        <pc:spChg chg="add mod">
          <ac:chgData name="Luis Renato Vaz" userId="acb61d9f56397aa9" providerId="LiveId" clId="{51200B84-A78F-41AB-BE10-BD7F68A2DEB8}" dt="2024-07-14T01:19:22.292" v="1689" actId="1076"/>
          <ac:spMkLst>
            <pc:docMk/>
            <pc:sldMk cId="2742245079" sldId="2234"/>
            <ac:spMk id="7" creationId="{D7A251CE-1E95-4C0A-90A9-9B60275D5754}"/>
          </ac:spMkLst>
        </pc:spChg>
        <pc:picChg chg="add mod">
          <ac:chgData name="Luis Renato Vaz" userId="acb61d9f56397aa9" providerId="LiveId" clId="{51200B84-A78F-41AB-BE10-BD7F68A2DEB8}" dt="2024-07-14T01:19:04.671" v="1687" actId="14100"/>
          <ac:picMkLst>
            <pc:docMk/>
            <pc:sldMk cId="2742245079" sldId="2234"/>
            <ac:picMk id="6" creationId="{1CC8A722-26C4-4974-B494-E0A2DEF2FC81}"/>
          </ac:picMkLst>
        </pc:picChg>
      </pc:sldChg>
      <pc:sldChg chg="addSp delSp modSp del mod modAnim">
        <pc:chgData name="Luis Renato Vaz" userId="acb61d9f56397aa9" providerId="LiveId" clId="{51200B84-A78F-41AB-BE10-BD7F68A2DEB8}" dt="2024-07-14T01:14:07.800" v="1662" actId="2696"/>
        <pc:sldMkLst>
          <pc:docMk/>
          <pc:sldMk cId="300699021" sldId="2235"/>
        </pc:sldMkLst>
        <pc:spChg chg="del">
          <ac:chgData name="Luis Renato Vaz" userId="acb61d9f56397aa9" providerId="LiveId" clId="{51200B84-A78F-41AB-BE10-BD7F68A2DEB8}" dt="2024-07-13T22:08:13.003" v="27" actId="478"/>
          <ac:spMkLst>
            <pc:docMk/>
            <pc:sldMk cId="300699021" sldId="2235"/>
            <ac:spMk id="2" creationId="{BDDECF4E-3450-88C7-81AE-963C3B5871FF}"/>
          </ac:spMkLst>
        </pc:spChg>
        <pc:spChg chg="del">
          <ac:chgData name="Luis Renato Vaz" userId="acb61d9f56397aa9" providerId="LiveId" clId="{51200B84-A78F-41AB-BE10-BD7F68A2DEB8}" dt="2024-07-13T22:05:21.483" v="21" actId="22"/>
          <ac:spMkLst>
            <pc:docMk/>
            <pc:sldMk cId="300699021" sldId="2235"/>
            <ac:spMk id="3" creationId="{26F5CD4B-E604-6578-73AB-6CFFDDA5B529}"/>
          </ac:spMkLst>
        </pc:spChg>
        <pc:picChg chg="add mod ord">
          <ac:chgData name="Luis Renato Vaz" userId="acb61d9f56397aa9" providerId="LiveId" clId="{51200B84-A78F-41AB-BE10-BD7F68A2DEB8}" dt="2024-07-13T22:11:38.143" v="38" actId="1076"/>
          <ac:picMkLst>
            <pc:docMk/>
            <pc:sldMk cId="300699021" sldId="2235"/>
            <ac:picMk id="6" creationId="{7446FF70-6A1C-4374-AADA-60F8399C370D}"/>
          </ac:picMkLst>
        </pc:picChg>
        <pc:picChg chg="add mod">
          <ac:chgData name="Luis Renato Vaz" userId="acb61d9f56397aa9" providerId="LiveId" clId="{51200B84-A78F-41AB-BE10-BD7F68A2DEB8}" dt="2024-07-13T22:11:36.457" v="37" actId="1076"/>
          <ac:picMkLst>
            <pc:docMk/>
            <pc:sldMk cId="300699021" sldId="2235"/>
            <ac:picMk id="8" creationId="{3FB343B2-58B2-4D80-AFAE-CAC82C834A88}"/>
          </ac:picMkLst>
        </pc:picChg>
        <pc:picChg chg="add mod">
          <ac:chgData name="Luis Renato Vaz" userId="acb61d9f56397aa9" providerId="LiveId" clId="{51200B84-A78F-41AB-BE10-BD7F68A2DEB8}" dt="2024-07-13T22:11:34.824" v="36" actId="1076"/>
          <ac:picMkLst>
            <pc:docMk/>
            <pc:sldMk cId="300699021" sldId="2235"/>
            <ac:picMk id="10" creationId="{00741E5B-6222-4C7B-9DB9-A78F97AB4B35}"/>
          </ac:picMkLst>
        </pc:picChg>
        <pc:picChg chg="add mod">
          <ac:chgData name="Luis Renato Vaz" userId="acb61d9f56397aa9" providerId="LiveId" clId="{51200B84-A78F-41AB-BE10-BD7F68A2DEB8}" dt="2024-07-13T22:13:37.799" v="47" actId="1076"/>
          <ac:picMkLst>
            <pc:docMk/>
            <pc:sldMk cId="300699021" sldId="2235"/>
            <ac:picMk id="12" creationId="{D0796E9D-C2BE-4E2B-A4FB-F59D1377C53F}"/>
          </ac:picMkLst>
        </pc:picChg>
        <pc:picChg chg="add mod">
          <ac:chgData name="Luis Renato Vaz" userId="acb61d9f56397aa9" providerId="LiveId" clId="{51200B84-A78F-41AB-BE10-BD7F68A2DEB8}" dt="2024-07-13T22:11:44.649" v="40" actId="1076"/>
          <ac:picMkLst>
            <pc:docMk/>
            <pc:sldMk cId="300699021" sldId="2235"/>
            <ac:picMk id="14" creationId="{DAD67303-433A-467A-BA13-E8CE70D9C14E}"/>
          </ac:picMkLst>
        </pc:picChg>
      </pc:sldChg>
      <pc:sldChg chg="add">
        <pc:chgData name="Luis Renato Vaz" userId="acb61d9f56397aa9" providerId="LiveId" clId="{51200B84-A78F-41AB-BE10-BD7F68A2DEB8}" dt="2024-07-14T01:14:15.111" v="1663"/>
        <pc:sldMkLst>
          <pc:docMk/>
          <pc:sldMk cId="3845909973" sldId="2235"/>
        </pc:sldMkLst>
      </pc:sldChg>
      <pc:sldChg chg="addSp delSp del mod">
        <pc:chgData name="Luis Renato Vaz" userId="acb61d9f56397aa9" providerId="LiveId" clId="{51200B84-A78F-41AB-BE10-BD7F68A2DEB8}" dt="2024-07-13T22:15:26.413" v="51" actId="47"/>
        <pc:sldMkLst>
          <pc:docMk/>
          <pc:sldMk cId="2706933451" sldId="2236"/>
        </pc:sldMkLst>
        <pc:picChg chg="add del">
          <ac:chgData name="Luis Renato Vaz" userId="acb61d9f56397aa9" providerId="LiveId" clId="{51200B84-A78F-41AB-BE10-BD7F68A2DEB8}" dt="2024-07-13T22:15:18.384" v="49" actId="22"/>
          <ac:picMkLst>
            <pc:docMk/>
            <pc:sldMk cId="2706933451" sldId="2236"/>
            <ac:picMk id="6" creationId="{7A3302D3-3051-4962-9EE5-CA235522A7A6}"/>
          </ac:picMkLst>
        </pc:picChg>
      </pc:sldChg>
      <pc:sldChg chg="modSp mod ord">
        <pc:chgData name="Luis Renato Vaz" userId="acb61d9f56397aa9" providerId="LiveId" clId="{51200B84-A78F-41AB-BE10-BD7F68A2DEB8}" dt="2024-07-13T22:40:41.060" v="405" actId="113"/>
        <pc:sldMkLst>
          <pc:docMk/>
          <pc:sldMk cId="1180248158" sldId="2237"/>
        </pc:sldMkLst>
        <pc:spChg chg="mod">
          <ac:chgData name="Luis Renato Vaz" userId="acb61d9f56397aa9" providerId="LiveId" clId="{51200B84-A78F-41AB-BE10-BD7F68A2DEB8}" dt="2024-07-13T22:40:41.060" v="405" actId="113"/>
          <ac:spMkLst>
            <pc:docMk/>
            <pc:sldMk cId="1180248158" sldId="2237"/>
            <ac:spMk id="3" creationId="{8BBC1A22-AC2B-D1D5-CA93-A699F76871C7}"/>
          </ac:spMkLst>
        </pc:spChg>
      </pc:sldChg>
      <pc:sldChg chg="addSp delSp modSp new mod modAnim">
        <pc:chgData name="Luis Renato Vaz" userId="acb61d9f56397aa9" providerId="LiveId" clId="{51200B84-A78F-41AB-BE10-BD7F68A2DEB8}" dt="2024-07-13T22:58:30.644" v="516" actId="123"/>
        <pc:sldMkLst>
          <pc:docMk/>
          <pc:sldMk cId="3100406895" sldId="2238"/>
        </pc:sldMkLst>
        <pc:spChg chg="del">
          <ac:chgData name="Luis Renato Vaz" userId="acb61d9f56397aa9" providerId="LiveId" clId="{51200B84-A78F-41AB-BE10-BD7F68A2DEB8}" dt="2024-07-13T22:47:42.714" v="417"/>
          <ac:spMkLst>
            <pc:docMk/>
            <pc:sldMk cId="3100406895" sldId="2238"/>
            <ac:spMk id="2" creationId="{61C0F947-AF32-4818-A1DA-0D59876F65DA}"/>
          </ac:spMkLst>
        </pc:spChg>
        <pc:spChg chg="mod">
          <ac:chgData name="Luis Renato Vaz" userId="acb61d9f56397aa9" providerId="LiveId" clId="{51200B84-A78F-41AB-BE10-BD7F68A2DEB8}" dt="2024-07-13T22:58:30.644" v="516" actId="123"/>
          <ac:spMkLst>
            <pc:docMk/>
            <pc:sldMk cId="3100406895" sldId="2238"/>
            <ac:spMk id="3" creationId="{1A1E1912-EA75-4DDB-85F3-B392A82E60C9}"/>
          </ac:spMkLst>
        </pc:spChg>
        <pc:spChg chg="add mod">
          <ac:chgData name="Luis Renato Vaz" userId="acb61d9f56397aa9" providerId="LiveId" clId="{51200B84-A78F-41AB-BE10-BD7F68A2DEB8}" dt="2024-07-13T22:47:45.010" v="418" actId="1076"/>
          <ac:spMkLst>
            <pc:docMk/>
            <pc:sldMk cId="3100406895" sldId="2238"/>
            <ac:spMk id="5" creationId="{80D0CBC9-47D8-43D5-9B5B-3651B186753A}"/>
          </ac:spMkLst>
        </pc:spChg>
      </pc:sldChg>
      <pc:sldChg chg="new del">
        <pc:chgData name="Luis Renato Vaz" userId="acb61d9f56397aa9" providerId="LiveId" clId="{51200B84-A78F-41AB-BE10-BD7F68A2DEB8}" dt="2024-07-13T23:39:13.686" v="1478" actId="47"/>
        <pc:sldMkLst>
          <pc:docMk/>
          <pc:sldMk cId="1225134069" sldId="2239"/>
        </pc:sldMkLst>
      </pc:sldChg>
      <pc:sldChg chg="new del">
        <pc:chgData name="Luis Renato Vaz" userId="acb61d9f56397aa9" providerId="LiveId" clId="{51200B84-A78F-41AB-BE10-BD7F68A2DEB8}" dt="2024-07-13T22:19:04.152" v="67" actId="47"/>
        <pc:sldMkLst>
          <pc:docMk/>
          <pc:sldMk cId="446411399" sldId="2240"/>
        </pc:sldMkLst>
      </pc:sldChg>
      <pc:sldChg chg="new del">
        <pc:chgData name="Luis Renato Vaz" userId="acb61d9f56397aa9" providerId="LiveId" clId="{51200B84-A78F-41AB-BE10-BD7F68A2DEB8}" dt="2024-07-13T22:19:15.618" v="72" actId="47"/>
        <pc:sldMkLst>
          <pc:docMk/>
          <pc:sldMk cId="4084447182" sldId="2241"/>
        </pc:sldMkLst>
      </pc:sldChg>
      <pc:sldChg chg="modSp add mod ord modAnim">
        <pc:chgData name="Luis Renato Vaz" userId="acb61d9f56397aa9" providerId="LiveId" clId="{51200B84-A78F-41AB-BE10-BD7F68A2DEB8}" dt="2024-07-13T22:56:53.162" v="502" actId="123"/>
        <pc:sldMkLst>
          <pc:docMk/>
          <pc:sldMk cId="859397499" sldId="2242"/>
        </pc:sldMkLst>
        <pc:spChg chg="mod">
          <ac:chgData name="Luis Renato Vaz" userId="acb61d9f56397aa9" providerId="LiveId" clId="{51200B84-A78F-41AB-BE10-BD7F68A2DEB8}" dt="2024-07-13T22:56:53.162" v="502" actId="123"/>
          <ac:spMkLst>
            <pc:docMk/>
            <pc:sldMk cId="859397499" sldId="2242"/>
            <ac:spMk id="3" creationId="{8BBC1A22-AC2B-D1D5-CA93-A699F76871C7}"/>
          </ac:spMkLst>
        </pc:spChg>
      </pc:sldChg>
      <pc:sldChg chg="modSp add mod ord modAnim">
        <pc:chgData name="Luis Renato Vaz" userId="acb61d9f56397aa9" providerId="LiveId" clId="{51200B84-A78F-41AB-BE10-BD7F68A2DEB8}" dt="2024-07-13T22:41:18.279" v="406" actId="1076"/>
        <pc:sldMkLst>
          <pc:docMk/>
          <pc:sldMk cId="2826468604" sldId="2243"/>
        </pc:sldMkLst>
        <pc:spChg chg="mod">
          <ac:chgData name="Luis Renato Vaz" userId="acb61d9f56397aa9" providerId="LiveId" clId="{51200B84-A78F-41AB-BE10-BD7F68A2DEB8}" dt="2024-07-13T22:41:18.279" v="406" actId="1076"/>
          <ac:spMkLst>
            <pc:docMk/>
            <pc:sldMk cId="2826468604" sldId="2243"/>
            <ac:spMk id="3" creationId="{8BBC1A22-AC2B-D1D5-CA93-A699F76871C7}"/>
          </ac:spMkLst>
        </pc:spChg>
      </pc:sldChg>
      <pc:sldChg chg="new del">
        <pc:chgData name="Luis Renato Vaz" userId="acb61d9f56397aa9" providerId="LiveId" clId="{51200B84-A78F-41AB-BE10-BD7F68A2DEB8}" dt="2024-07-13T22:34:07.849" v="182" actId="47"/>
        <pc:sldMkLst>
          <pc:docMk/>
          <pc:sldMk cId="668404388" sldId="2244"/>
        </pc:sldMkLst>
      </pc:sldChg>
      <pc:sldChg chg="modSp new mod">
        <pc:chgData name="Luis Renato Vaz" userId="acb61d9f56397aa9" providerId="LiveId" clId="{51200B84-A78F-41AB-BE10-BD7F68A2DEB8}" dt="2024-07-13T22:58:44.490" v="517" actId="123"/>
        <pc:sldMkLst>
          <pc:docMk/>
          <pc:sldMk cId="3034298125" sldId="2244"/>
        </pc:sldMkLst>
        <pc:spChg chg="mod">
          <ac:chgData name="Luis Renato Vaz" userId="acb61d9f56397aa9" providerId="LiveId" clId="{51200B84-A78F-41AB-BE10-BD7F68A2DEB8}" dt="2024-07-13T22:53:49.189" v="476" actId="113"/>
          <ac:spMkLst>
            <pc:docMk/>
            <pc:sldMk cId="3034298125" sldId="2244"/>
            <ac:spMk id="2" creationId="{BEFFDC54-364A-4D5A-8327-E521734B43DC}"/>
          </ac:spMkLst>
        </pc:spChg>
        <pc:spChg chg="mod">
          <ac:chgData name="Luis Renato Vaz" userId="acb61d9f56397aa9" providerId="LiveId" clId="{51200B84-A78F-41AB-BE10-BD7F68A2DEB8}" dt="2024-07-13T22:58:44.490" v="517" actId="123"/>
          <ac:spMkLst>
            <pc:docMk/>
            <pc:sldMk cId="3034298125" sldId="2244"/>
            <ac:spMk id="3" creationId="{D9A3393E-B20E-4D2E-BC0B-15E820ED17BE}"/>
          </ac:spMkLst>
        </pc:spChg>
      </pc:sldChg>
      <pc:sldChg chg="addSp delSp modSp new mod modAnim">
        <pc:chgData name="Luis Renato Vaz" userId="acb61d9f56397aa9" providerId="LiveId" clId="{51200B84-A78F-41AB-BE10-BD7F68A2DEB8}" dt="2024-07-13T22:59:26.701" v="523" actId="20577"/>
        <pc:sldMkLst>
          <pc:docMk/>
          <pc:sldMk cId="4006701089" sldId="2245"/>
        </pc:sldMkLst>
        <pc:spChg chg="del">
          <ac:chgData name="Luis Renato Vaz" userId="acb61d9f56397aa9" providerId="LiveId" clId="{51200B84-A78F-41AB-BE10-BD7F68A2DEB8}" dt="2024-07-13T22:54:25.432" v="486"/>
          <ac:spMkLst>
            <pc:docMk/>
            <pc:sldMk cId="4006701089" sldId="2245"/>
            <ac:spMk id="2" creationId="{C8CD4AB8-BC72-4F6D-9AB7-7E74AD3A1AD9}"/>
          </ac:spMkLst>
        </pc:spChg>
        <pc:spChg chg="mod">
          <ac:chgData name="Luis Renato Vaz" userId="acb61d9f56397aa9" providerId="LiveId" clId="{51200B84-A78F-41AB-BE10-BD7F68A2DEB8}" dt="2024-07-13T22:59:26.701" v="523" actId="20577"/>
          <ac:spMkLst>
            <pc:docMk/>
            <pc:sldMk cId="4006701089" sldId="2245"/>
            <ac:spMk id="3" creationId="{B78A3FEB-03E8-41F5-82C9-DD1C2D471395}"/>
          </ac:spMkLst>
        </pc:spChg>
        <pc:spChg chg="add mod">
          <ac:chgData name="Luis Renato Vaz" userId="acb61d9f56397aa9" providerId="LiveId" clId="{51200B84-A78F-41AB-BE10-BD7F68A2DEB8}" dt="2024-07-13T22:54:27.837" v="487" actId="1076"/>
          <ac:spMkLst>
            <pc:docMk/>
            <pc:sldMk cId="4006701089" sldId="2245"/>
            <ac:spMk id="5" creationId="{5A56C5F0-6259-4911-A8F6-82B37D6804B9}"/>
          </ac:spMkLst>
        </pc:spChg>
      </pc:sldChg>
      <pc:sldChg chg="addSp delSp modSp new mod">
        <pc:chgData name="Luis Renato Vaz" userId="acb61d9f56397aa9" providerId="LiveId" clId="{51200B84-A78F-41AB-BE10-BD7F68A2DEB8}" dt="2024-07-13T23:15:36.509" v="1170" actId="14100"/>
        <pc:sldMkLst>
          <pc:docMk/>
          <pc:sldMk cId="2489376541" sldId="2246"/>
        </pc:sldMkLst>
        <pc:spChg chg="del">
          <ac:chgData name="Luis Renato Vaz" userId="acb61d9f56397aa9" providerId="LiveId" clId="{51200B84-A78F-41AB-BE10-BD7F68A2DEB8}" dt="2024-07-13T23:03:02.561" v="532"/>
          <ac:spMkLst>
            <pc:docMk/>
            <pc:sldMk cId="2489376541" sldId="2246"/>
            <ac:spMk id="2" creationId="{D3B3FB38-D840-4C33-AB6A-2D029101DE56}"/>
          </ac:spMkLst>
        </pc:spChg>
        <pc:spChg chg="add del">
          <ac:chgData name="Luis Renato Vaz" userId="acb61d9f56397aa9" providerId="LiveId" clId="{51200B84-A78F-41AB-BE10-BD7F68A2DEB8}" dt="2024-07-13T23:02:42.004" v="528"/>
          <ac:spMkLst>
            <pc:docMk/>
            <pc:sldMk cId="2489376541" sldId="2246"/>
            <ac:spMk id="3" creationId="{3DA7F858-E4D2-4B5B-89F0-E984CE0FBBDF}"/>
          </ac:spMkLst>
        </pc:spChg>
        <pc:spChg chg="add mod">
          <ac:chgData name="Luis Renato Vaz" userId="acb61d9f56397aa9" providerId="LiveId" clId="{51200B84-A78F-41AB-BE10-BD7F68A2DEB8}" dt="2024-07-13T23:10:19.846" v="1037" actId="21"/>
          <ac:spMkLst>
            <pc:docMk/>
            <pc:sldMk cId="2489376541" sldId="2246"/>
            <ac:spMk id="5" creationId="{803245F5-5C55-4655-825E-96EAB6C1A341}"/>
          </ac:spMkLst>
        </pc:spChg>
        <pc:spChg chg="add mod">
          <ac:chgData name="Luis Renato Vaz" userId="acb61d9f56397aa9" providerId="LiveId" clId="{51200B84-A78F-41AB-BE10-BD7F68A2DEB8}" dt="2024-07-13T23:15:28.901" v="1168" actId="1076"/>
          <ac:spMkLst>
            <pc:docMk/>
            <pc:sldMk cId="2489376541" sldId="2246"/>
            <ac:spMk id="6" creationId="{E8D105A3-EC11-4434-A7CD-64EB06F33627}"/>
          </ac:spMkLst>
        </pc:spChg>
        <pc:spChg chg="add mod">
          <ac:chgData name="Luis Renato Vaz" userId="acb61d9f56397aa9" providerId="LiveId" clId="{51200B84-A78F-41AB-BE10-BD7F68A2DEB8}" dt="2024-07-13T23:03:04.826" v="533" actId="1076"/>
          <ac:spMkLst>
            <pc:docMk/>
            <pc:sldMk cId="2489376541" sldId="2246"/>
            <ac:spMk id="8" creationId="{4420CD1E-7F27-4D70-8E59-E48BAA787381}"/>
          </ac:spMkLst>
        </pc:spChg>
        <pc:spChg chg="add mod">
          <ac:chgData name="Luis Renato Vaz" userId="acb61d9f56397aa9" providerId="LiveId" clId="{51200B84-A78F-41AB-BE10-BD7F68A2DEB8}" dt="2024-07-13T23:15:36.509" v="1170" actId="14100"/>
          <ac:spMkLst>
            <pc:docMk/>
            <pc:sldMk cId="2489376541" sldId="2246"/>
            <ac:spMk id="10" creationId="{F9769CF0-ECFC-4480-B70C-D6EC843BE763}"/>
          </ac:spMkLst>
        </pc:spChg>
        <pc:picChg chg="add del mod">
          <ac:chgData name="Luis Renato Vaz" userId="acb61d9f56397aa9" providerId="LiveId" clId="{51200B84-A78F-41AB-BE10-BD7F68A2DEB8}" dt="2024-07-13T23:02:26.051" v="527"/>
          <ac:picMkLst>
            <pc:docMk/>
            <pc:sldMk cId="2489376541" sldId="2246"/>
            <ac:picMk id="1026" creationId="{BF73813D-5DE0-468B-A6ED-5935E426871B}"/>
          </ac:picMkLst>
        </pc:picChg>
        <pc:picChg chg="add del mod">
          <ac:chgData name="Luis Renato Vaz" userId="acb61d9f56397aa9" providerId="LiveId" clId="{51200B84-A78F-41AB-BE10-BD7F68A2DEB8}" dt="2024-07-13T23:02:47.972" v="531" actId="478"/>
          <ac:picMkLst>
            <pc:docMk/>
            <pc:sldMk cId="2489376541" sldId="2246"/>
            <ac:picMk id="1028" creationId="{85A465F9-A7B9-4B25-973D-5C65D9D5892C}"/>
          </ac:picMkLst>
        </pc:picChg>
      </pc:sldChg>
      <pc:sldChg chg="addSp delSp modSp new mod">
        <pc:chgData name="Luis Renato Vaz" userId="acb61d9f56397aa9" providerId="LiveId" clId="{51200B84-A78F-41AB-BE10-BD7F68A2DEB8}" dt="2024-07-13T23:16:16.660" v="1177" actId="1076"/>
        <pc:sldMkLst>
          <pc:docMk/>
          <pc:sldMk cId="694757469" sldId="2247"/>
        </pc:sldMkLst>
        <pc:spChg chg="del">
          <ac:chgData name="Luis Renato Vaz" userId="acb61d9f56397aa9" providerId="LiveId" clId="{51200B84-A78F-41AB-BE10-BD7F68A2DEB8}" dt="2024-07-13T23:16:01.861" v="1173" actId="478"/>
          <ac:spMkLst>
            <pc:docMk/>
            <pc:sldMk cId="694757469" sldId="2247"/>
            <ac:spMk id="2" creationId="{26283924-7E3A-4B79-8A20-74633047E705}"/>
          </ac:spMkLst>
        </pc:spChg>
        <pc:spChg chg="del">
          <ac:chgData name="Luis Renato Vaz" userId="acb61d9f56397aa9" providerId="LiveId" clId="{51200B84-A78F-41AB-BE10-BD7F68A2DEB8}" dt="2024-07-13T23:16:00.228" v="1172" actId="478"/>
          <ac:spMkLst>
            <pc:docMk/>
            <pc:sldMk cId="694757469" sldId="2247"/>
            <ac:spMk id="3" creationId="{0C6D628B-F528-474B-BD11-2AA5FE4D9BA7}"/>
          </ac:spMkLst>
        </pc:spChg>
        <pc:picChg chg="add mod">
          <ac:chgData name="Luis Renato Vaz" userId="acb61d9f56397aa9" providerId="LiveId" clId="{51200B84-A78F-41AB-BE10-BD7F68A2DEB8}" dt="2024-07-13T23:16:16.660" v="1177" actId="1076"/>
          <ac:picMkLst>
            <pc:docMk/>
            <pc:sldMk cId="694757469" sldId="2247"/>
            <ac:picMk id="6" creationId="{74B57CBF-C4F8-49C1-8F9C-69AD798146C7}"/>
          </ac:picMkLst>
        </pc:picChg>
      </pc:sldChg>
      <pc:sldChg chg="modSp new mod modAnim">
        <pc:chgData name="Luis Renato Vaz" userId="acb61d9f56397aa9" providerId="LiveId" clId="{51200B84-A78F-41AB-BE10-BD7F68A2DEB8}" dt="2024-07-13T23:21:56.941" v="1190"/>
        <pc:sldMkLst>
          <pc:docMk/>
          <pc:sldMk cId="1923120058" sldId="2248"/>
        </pc:sldMkLst>
        <pc:spChg chg="mod">
          <ac:chgData name="Luis Renato Vaz" userId="acb61d9f56397aa9" providerId="LiveId" clId="{51200B84-A78F-41AB-BE10-BD7F68A2DEB8}" dt="2024-07-13T23:21:43.913" v="1188" actId="1076"/>
          <ac:spMkLst>
            <pc:docMk/>
            <pc:sldMk cId="1923120058" sldId="2248"/>
            <ac:spMk id="2" creationId="{C15791BF-8499-4FA0-A0E8-6C87750BB981}"/>
          </ac:spMkLst>
        </pc:spChg>
        <pc:spChg chg="mod">
          <ac:chgData name="Luis Renato Vaz" userId="acb61d9f56397aa9" providerId="LiveId" clId="{51200B84-A78F-41AB-BE10-BD7F68A2DEB8}" dt="2024-07-13T23:21:49.506" v="1189" actId="1076"/>
          <ac:spMkLst>
            <pc:docMk/>
            <pc:sldMk cId="1923120058" sldId="2248"/>
            <ac:spMk id="3" creationId="{285A1E94-0EF6-4DB0-B1A5-CCC73CFC3F49}"/>
          </ac:spMkLst>
        </pc:spChg>
      </pc:sldChg>
      <pc:sldChg chg="new del">
        <pc:chgData name="Luis Renato Vaz" userId="acb61d9f56397aa9" providerId="LiveId" clId="{51200B84-A78F-41AB-BE10-BD7F68A2DEB8}" dt="2024-07-13T23:22:50.386" v="1192" actId="47"/>
        <pc:sldMkLst>
          <pc:docMk/>
          <pc:sldMk cId="1840202463" sldId="2249"/>
        </pc:sldMkLst>
      </pc:sldChg>
      <pc:sldChg chg="modSp new mod">
        <pc:chgData name="Luis Renato Vaz" userId="acb61d9f56397aa9" providerId="LiveId" clId="{51200B84-A78F-41AB-BE10-BD7F68A2DEB8}" dt="2024-07-14T00:43:54.642" v="1530" actId="123"/>
        <pc:sldMkLst>
          <pc:docMk/>
          <pc:sldMk cId="933967266" sldId="2250"/>
        </pc:sldMkLst>
        <pc:spChg chg="mod">
          <ac:chgData name="Luis Renato Vaz" userId="acb61d9f56397aa9" providerId="LiveId" clId="{51200B84-A78F-41AB-BE10-BD7F68A2DEB8}" dt="2024-07-13T23:37:47.155" v="1476" actId="207"/>
          <ac:spMkLst>
            <pc:docMk/>
            <pc:sldMk cId="933967266" sldId="2250"/>
            <ac:spMk id="2" creationId="{A13F9F50-9DC2-4218-816F-CE06B67C0E9D}"/>
          </ac:spMkLst>
        </pc:spChg>
        <pc:spChg chg="mod">
          <ac:chgData name="Luis Renato Vaz" userId="acb61d9f56397aa9" providerId="LiveId" clId="{51200B84-A78F-41AB-BE10-BD7F68A2DEB8}" dt="2024-07-14T00:43:54.642" v="1530" actId="123"/>
          <ac:spMkLst>
            <pc:docMk/>
            <pc:sldMk cId="933967266" sldId="2250"/>
            <ac:spMk id="3" creationId="{1EBBDEFA-EAE8-4FAD-9B53-76C3743EC25E}"/>
          </ac:spMkLst>
        </pc:spChg>
      </pc:sldChg>
      <pc:sldChg chg="addSp delSp modSp new mod modAnim">
        <pc:chgData name="Luis Renato Vaz" userId="acb61d9f56397aa9" providerId="LiveId" clId="{51200B84-A78F-41AB-BE10-BD7F68A2DEB8}" dt="2024-07-14T20:46:39.416" v="1984" actId="207"/>
        <pc:sldMkLst>
          <pc:docMk/>
          <pc:sldMk cId="574120356" sldId="2251"/>
        </pc:sldMkLst>
        <pc:spChg chg="mod">
          <ac:chgData name="Luis Renato Vaz" userId="acb61d9f56397aa9" providerId="LiveId" clId="{51200B84-A78F-41AB-BE10-BD7F68A2DEB8}" dt="2024-07-14T00:48:34.784" v="1575"/>
          <ac:spMkLst>
            <pc:docMk/>
            <pc:sldMk cId="574120356" sldId="2251"/>
            <ac:spMk id="2" creationId="{6D801D19-CAB8-43A9-9966-87C0CF1D7B7C}"/>
          </ac:spMkLst>
        </pc:spChg>
        <pc:spChg chg="mod">
          <ac:chgData name="Luis Renato Vaz" userId="acb61d9f56397aa9" providerId="LiveId" clId="{51200B84-A78F-41AB-BE10-BD7F68A2DEB8}" dt="2024-07-14T20:40:28.392" v="1840" actId="27636"/>
          <ac:spMkLst>
            <pc:docMk/>
            <pc:sldMk cId="574120356" sldId="2251"/>
            <ac:spMk id="3" creationId="{A6B5F0C7-65D6-4530-9B8A-087D6AF8FC68}"/>
          </ac:spMkLst>
        </pc:spChg>
        <pc:spChg chg="mod">
          <ac:chgData name="Luis Renato Vaz" userId="acb61d9f56397aa9" providerId="LiveId" clId="{51200B84-A78F-41AB-BE10-BD7F68A2DEB8}" dt="2024-07-14T20:44:06.760" v="1864" actId="1076"/>
          <ac:spMkLst>
            <pc:docMk/>
            <pc:sldMk cId="574120356" sldId="2251"/>
            <ac:spMk id="4" creationId="{3EFA3243-DE80-4AE7-A2D4-F34FEC129099}"/>
          </ac:spMkLst>
        </pc:spChg>
        <pc:spChg chg="add del mod">
          <ac:chgData name="Luis Renato Vaz" userId="acb61d9f56397aa9" providerId="LiveId" clId="{51200B84-A78F-41AB-BE10-BD7F68A2DEB8}" dt="2024-07-14T20:44:43.249" v="1880" actId="478"/>
          <ac:spMkLst>
            <pc:docMk/>
            <pc:sldMk cId="574120356" sldId="2251"/>
            <ac:spMk id="7" creationId="{330D75D0-F034-432C-8A91-E696A0F4EB98}"/>
          </ac:spMkLst>
        </pc:spChg>
        <pc:spChg chg="add">
          <ac:chgData name="Luis Renato Vaz" userId="acb61d9f56397aa9" providerId="LiveId" clId="{51200B84-A78F-41AB-BE10-BD7F68A2DEB8}" dt="2024-07-14T20:44:54.918" v="1881" actId="11529"/>
          <ac:spMkLst>
            <pc:docMk/>
            <pc:sldMk cId="574120356" sldId="2251"/>
            <ac:spMk id="8" creationId="{138AEFEE-CDA7-4D6E-A96A-5C3C7076C9BC}"/>
          </ac:spMkLst>
        </pc:spChg>
        <pc:spChg chg="add mod">
          <ac:chgData name="Luis Renato Vaz" userId="acb61d9f56397aa9" providerId="LiveId" clId="{51200B84-A78F-41AB-BE10-BD7F68A2DEB8}" dt="2024-07-14T20:46:39.416" v="1984" actId="207"/>
          <ac:spMkLst>
            <pc:docMk/>
            <pc:sldMk cId="574120356" sldId="2251"/>
            <ac:spMk id="9" creationId="{720AD499-AE36-4921-8E22-565281AAC844}"/>
          </ac:spMkLst>
        </pc:spChg>
        <pc:picChg chg="add mod">
          <ac:chgData name="Luis Renato Vaz" userId="acb61d9f56397aa9" providerId="LiveId" clId="{51200B84-A78F-41AB-BE10-BD7F68A2DEB8}" dt="2024-07-14T20:43:29.019" v="1858" actId="1076"/>
          <ac:picMkLst>
            <pc:docMk/>
            <pc:sldMk cId="574120356" sldId="2251"/>
            <ac:picMk id="6" creationId="{B458E47C-68B0-42DE-BA1E-311E30CF263E}"/>
          </ac:picMkLst>
        </pc:picChg>
      </pc:sldChg>
      <pc:sldChg chg="delSp modSp new mod modAnim">
        <pc:chgData name="Luis Renato Vaz" userId="acb61d9f56397aa9" providerId="LiveId" clId="{51200B84-A78F-41AB-BE10-BD7F68A2DEB8}" dt="2024-07-14T00:46:54.710" v="1563" actId="123"/>
        <pc:sldMkLst>
          <pc:docMk/>
          <pc:sldMk cId="810010200" sldId="2252"/>
        </pc:sldMkLst>
        <pc:spChg chg="del">
          <ac:chgData name="Luis Renato Vaz" userId="acb61d9f56397aa9" providerId="LiveId" clId="{51200B84-A78F-41AB-BE10-BD7F68A2DEB8}" dt="2024-07-14T00:45:13.611" v="1535" actId="478"/>
          <ac:spMkLst>
            <pc:docMk/>
            <pc:sldMk cId="810010200" sldId="2252"/>
            <ac:spMk id="2" creationId="{1499B438-D7E1-46FD-AD05-358E98921A9D}"/>
          </ac:spMkLst>
        </pc:spChg>
        <pc:spChg chg="mod">
          <ac:chgData name="Luis Renato Vaz" userId="acb61d9f56397aa9" providerId="LiveId" clId="{51200B84-A78F-41AB-BE10-BD7F68A2DEB8}" dt="2024-07-14T00:46:54.710" v="1563" actId="123"/>
          <ac:spMkLst>
            <pc:docMk/>
            <pc:sldMk cId="810010200" sldId="2252"/>
            <ac:spMk id="3" creationId="{7E653685-DB19-4FA4-84A5-C123CF44039A}"/>
          </ac:spMkLst>
        </pc:spChg>
      </pc:sldChg>
      <pc:sldChg chg="addSp delSp modSp new mod">
        <pc:chgData name="Luis Renato Vaz" userId="acb61d9f56397aa9" providerId="LiveId" clId="{51200B84-A78F-41AB-BE10-BD7F68A2DEB8}" dt="2024-07-14T21:01:56.966" v="2037" actId="1076"/>
        <pc:sldMkLst>
          <pc:docMk/>
          <pc:sldMk cId="1190156389" sldId="2253"/>
        </pc:sldMkLst>
        <pc:spChg chg="mod">
          <ac:chgData name="Luis Renato Vaz" userId="acb61d9f56397aa9" providerId="LiveId" clId="{51200B84-A78F-41AB-BE10-BD7F68A2DEB8}" dt="2024-07-14T20:48:22.705" v="2001" actId="1076"/>
          <ac:spMkLst>
            <pc:docMk/>
            <pc:sldMk cId="1190156389" sldId="2253"/>
            <ac:spMk id="2" creationId="{D2A2178B-3A74-4558-A3D4-451DB06CD0CA}"/>
          </ac:spMkLst>
        </pc:spChg>
        <pc:spChg chg="mod">
          <ac:chgData name="Luis Renato Vaz" userId="acb61d9f56397aa9" providerId="LiveId" clId="{51200B84-A78F-41AB-BE10-BD7F68A2DEB8}" dt="2024-07-14T20:49:33.063" v="2009" actId="207"/>
          <ac:spMkLst>
            <pc:docMk/>
            <pc:sldMk cId="1190156389" sldId="2253"/>
            <ac:spMk id="3" creationId="{541EFA03-3A4A-43F3-826F-E38C4B96AC08}"/>
          </ac:spMkLst>
        </pc:spChg>
        <pc:picChg chg="add mod">
          <ac:chgData name="Luis Renato Vaz" userId="acb61d9f56397aa9" providerId="LiveId" clId="{51200B84-A78F-41AB-BE10-BD7F68A2DEB8}" dt="2024-07-14T21:01:56.966" v="2037" actId="1076"/>
          <ac:picMkLst>
            <pc:docMk/>
            <pc:sldMk cId="1190156389" sldId="2253"/>
            <ac:picMk id="6" creationId="{E5D82E71-F5C8-4A79-911E-0A33B071A537}"/>
          </ac:picMkLst>
        </pc:picChg>
        <pc:picChg chg="add del mod">
          <ac:chgData name="Luis Renato Vaz" userId="acb61d9f56397aa9" providerId="LiveId" clId="{51200B84-A78F-41AB-BE10-BD7F68A2DEB8}" dt="2024-07-14T20:58:58.910" v="2021"/>
          <ac:picMkLst>
            <pc:docMk/>
            <pc:sldMk cId="1190156389" sldId="2253"/>
            <ac:picMk id="2050" creationId="{41559B4E-37AB-4D29-8F96-47FD013D3031}"/>
          </ac:picMkLst>
        </pc:picChg>
        <pc:picChg chg="add del mod">
          <ac:chgData name="Luis Renato Vaz" userId="acb61d9f56397aa9" providerId="LiveId" clId="{51200B84-A78F-41AB-BE10-BD7F68A2DEB8}" dt="2024-07-14T21:00:11.876" v="2026" actId="478"/>
          <ac:picMkLst>
            <pc:docMk/>
            <pc:sldMk cId="1190156389" sldId="2253"/>
            <ac:picMk id="2052" creationId="{F5C067AA-5774-4E61-BD74-16AA606C3079}"/>
          </ac:picMkLst>
        </pc:picChg>
      </pc:sldChg>
      <pc:sldChg chg="modSp new mod">
        <pc:chgData name="Luis Renato Vaz" userId="acb61d9f56397aa9" providerId="LiveId" clId="{51200B84-A78F-41AB-BE10-BD7F68A2DEB8}" dt="2024-07-14T00:53:34.581" v="1611"/>
        <pc:sldMkLst>
          <pc:docMk/>
          <pc:sldMk cId="2053830356" sldId="2254"/>
        </pc:sldMkLst>
        <pc:spChg chg="mod">
          <ac:chgData name="Luis Renato Vaz" userId="acb61d9f56397aa9" providerId="LiveId" clId="{51200B84-A78F-41AB-BE10-BD7F68A2DEB8}" dt="2024-07-14T00:52:11.320" v="1598"/>
          <ac:spMkLst>
            <pc:docMk/>
            <pc:sldMk cId="2053830356" sldId="2254"/>
            <ac:spMk id="2" creationId="{3C3C4996-5D32-40CA-B812-49F1EFDE3B5F}"/>
          </ac:spMkLst>
        </pc:spChg>
        <pc:spChg chg="mod">
          <ac:chgData name="Luis Renato Vaz" userId="acb61d9f56397aa9" providerId="LiveId" clId="{51200B84-A78F-41AB-BE10-BD7F68A2DEB8}" dt="2024-07-14T00:53:34.581" v="1611"/>
          <ac:spMkLst>
            <pc:docMk/>
            <pc:sldMk cId="2053830356" sldId="2254"/>
            <ac:spMk id="3" creationId="{0BEA488D-725F-4374-97FC-9A39D7DB172D}"/>
          </ac:spMkLst>
        </pc:spChg>
      </pc:sldChg>
      <pc:sldChg chg="addSp delSp modSp new mod">
        <pc:chgData name="Luis Renato Vaz" userId="acb61d9f56397aa9" providerId="LiveId" clId="{51200B84-A78F-41AB-BE10-BD7F68A2DEB8}" dt="2024-07-14T00:56:46.886" v="1624" actId="1076"/>
        <pc:sldMkLst>
          <pc:docMk/>
          <pc:sldMk cId="2568239583" sldId="2255"/>
        </pc:sldMkLst>
        <pc:spChg chg="del">
          <ac:chgData name="Luis Renato Vaz" userId="acb61d9f56397aa9" providerId="LiveId" clId="{51200B84-A78F-41AB-BE10-BD7F68A2DEB8}" dt="2024-07-14T00:56:00.072" v="1614" actId="478"/>
          <ac:spMkLst>
            <pc:docMk/>
            <pc:sldMk cId="2568239583" sldId="2255"/>
            <ac:spMk id="2" creationId="{E19349AF-F37B-4395-AD44-E0ABCAC0EA75}"/>
          </ac:spMkLst>
        </pc:spChg>
        <pc:spChg chg="del">
          <ac:chgData name="Luis Renato Vaz" userId="acb61d9f56397aa9" providerId="LiveId" clId="{51200B84-A78F-41AB-BE10-BD7F68A2DEB8}" dt="2024-07-14T00:55:58.235" v="1613" actId="22"/>
          <ac:spMkLst>
            <pc:docMk/>
            <pc:sldMk cId="2568239583" sldId="2255"/>
            <ac:spMk id="3" creationId="{6937DED9-5C54-44AD-86A9-283E9B87A7AA}"/>
          </ac:spMkLst>
        </pc:spChg>
        <pc:spChg chg="add mod">
          <ac:chgData name="Luis Renato Vaz" userId="acb61d9f56397aa9" providerId="LiveId" clId="{51200B84-A78F-41AB-BE10-BD7F68A2DEB8}" dt="2024-07-14T00:56:46.886" v="1624" actId="1076"/>
          <ac:spMkLst>
            <pc:docMk/>
            <pc:sldMk cId="2568239583" sldId="2255"/>
            <ac:spMk id="8" creationId="{0AD0B3BF-4617-46FB-BDC4-9E0533D177DF}"/>
          </ac:spMkLst>
        </pc:spChg>
        <pc:picChg chg="add mod ord">
          <ac:chgData name="Luis Renato Vaz" userId="acb61d9f56397aa9" providerId="LiveId" clId="{51200B84-A78F-41AB-BE10-BD7F68A2DEB8}" dt="2024-07-14T00:56:35.936" v="1621" actId="1076"/>
          <ac:picMkLst>
            <pc:docMk/>
            <pc:sldMk cId="2568239583" sldId="2255"/>
            <ac:picMk id="6" creationId="{6D50B4D3-C248-4385-A6DD-1B7A8757B1D3}"/>
          </ac:picMkLst>
        </pc:picChg>
      </pc:sldChg>
      <pc:sldChg chg="addSp delSp modSp new mod">
        <pc:chgData name="Luis Renato Vaz" userId="acb61d9f56397aa9" providerId="LiveId" clId="{51200B84-A78F-41AB-BE10-BD7F68A2DEB8}" dt="2024-07-14T00:58:45.310" v="1631" actId="1076"/>
        <pc:sldMkLst>
          <pc:docMk/>
          <pc:sldMk cId="2140651940" sldId="2256"/>
        </pc:sldMkLst>
        <pc:spChg chg="del">
          <ac:chgData name="Luis Renato Vaz" userId="acb61d9f56397aa9" providerId="LiveId" clId="{51200B84-A78F-41AB-BE10-BD7F68A2DEB8}" dt="2024-07-14T00:58:34.749" v="1628" actId="478"/>
          <ac:spMkLst>
            <pc:docMk/>
            <pc:sldMk cId="2140651940" sldId="2256"/>
            <ac:spMk id="2" creationId="{57FE1D57-26CC-42C3-B855-10C0AFABCD48}"/>
          </ac:spMkLst>
        </pc:spChg>
        <pc:spChg chg="del">
          <ac:chgData name="Luis Renato Vaz" userId="acb61d9f56397aa9" providerId="LiveId" clId="{51200B84-A78F-41AB-BE10-BD7F68A2DEB8}" dt="2024-07-14T00:58:33.651" v="1627" actId="478"/>
          <ac:spMkLst>
            <pc:docMk/>
            <pc:sldMk cId="2140651940" sldId="2256"/>
            <ac:spMk id="3" creationId="{BC660779-1445-4C53-9830-D72EEB2D899D}"/>
          </ac:spMkLst>
        </pc:spChg>
        <pc:picChg chg="add mod">
          <ac:chgData name="Luis Renato Vaz" userId="acb61d9f56397aa9" providerId="LiveId" clId="{51200B84-A78F-41AB-BE10-BD7F68A2DEB8}" dt="2024-07-14T00:58:45.310" v="1631" actId="1076"/>
          <ac:picMkLst>
            <pc:docMk/>
            <pc:sldMk cId="2140651940" sldId="2256"/>
            <ac:picMk id="6" creationId="{3439BE4A-DCC0-43A2-AC66-A9C4BD373EF7}"/>
          </ac:picMkLst>
        </pc:picChg>
      </pc:sldChg>
      <pc:sldChg chg="addSp delSp modSp new mod modAnim">
        <pc:chgData name="Luis Renato Vaz" userId="acb61d9f56397aa9" providerId="LiveId" clId="{51200B84-A78F-41AB-BE10-BD7F68A2DEB8}" dt="2024-07-14T01:24:11.400" v="1716" actId="122"/>
        <pc:sldMkLst>
          <pc:docMk/>
          <pc:sldMk cId="3326746699" sldId="2257"/>
        </pc:sldMkLst>
        <pc:spChg chg="del">
          <ac:chgData name="Luis Renato Vaz" userId="acb61d9f56397aa9" providerId="LiveId" clId="{51200B84-A78F-41AB-BE10-BD7F68A2DEB8}" dt="2024-07-14T01:18:27.124" v="1681" actId="478"/>
          <ac:spMkLst>
            <pc:docMk/>
            <pc:sldMk cId="3326746699" sldId="2257"/>
            <ac:spMk id="2" creationId="{774A800F-87FE-4521-AC82-ACC05742B4B1}"/>
          </ac:spMkLst>
        </pc:spChg>
        <pc:spChg chg="del">
          <ac:chgData name="Luis Renato Vaz" userId="acb61d9f56397aa9" providerId="LiveId" clId="{51200B84-A78F-41AB-BE10-BD7F68A2DEB8}" dt="2024-07-14T01:18:23.669" v="1680" actId="22"/>
          <ac:spMkLst>
            <pc:docMk/>
            <pc:sldMk cId="3326746699" sldId="2257"/>
            <ac:spMk id="3" creationId="{6FB80DC8-5E0F-4A48-93DF-9D41ABF5137E}"/>
          </ac:spMkLst>
        </pc:spChg>
        <pc:spChg chg="add mod">
          <ac:chgData name="Luis Renato Vaz" userId="acb61d9f56397aa9" providerId="LiveId" clId="{51200B84-A78F-41AB-BE10-BD7F68A2DEB8}" dt="2024-07-14T01:24:11.400" v="1716" actId="122"/>
          <ac:spMkLst>
            <pc:docMk/>
            <pc:sldMk cId="3326746699" sldId="2257"/>
            <ac:spMk id="10" creationId="{5B29B4A2-417E-4252-BC2D-6D0FD2839ABE}"/>
          </ac:spMkLst>
        </pc:spChg>
        <pc:picChg chg="add mod ord">
          <ac:chgData name="Luis Renato Vaz" userId="acb61d9f56397aa9" providerId="LiveId" clId="{51200B84-A78F-41AB-BE10-BD7F68A2DEB8}" dt="2024-07-14T01:23:16.122" v="1701" actId="14100"/>
          <ac:picMkLst>
            <pc:docMk/>
            <pc:sldMk cId="3326746699" sldId="2257"/>
            <ac:picMk id="6" creationId="{A57EFF30-BF9F-4FE3-BB03-1180C4B71EF9}"/>
          </ac:picMkLst>
        </pc:picChg>
        <pc:picChg chg="add mod">
          <ac:chgData name="Luis Renato Vaz" userId="acb61d9f56397aa9" providerId="LiveId" clId="{51200B84-A78F-41AB-BE10-BD7F68A2DEB8}" dt="2024-07-14T01:23:21.402" v="1703" actId="1076"/>
          <ac:picMkLst>
            <pc:docMk/>
            <pc:sldMk cId="3326746699" sldId="2257"/>
            <ac:picMk id="8" creationId="{3B5EC036-7B1D-4068-80BF-EB95112FD3A5}"/>
          </ac:picMkLst>
        </pc:picChg>
      </pc:sldChg>
      <pc:sldChg chg="addSp delSp modSp new mod">
        <pc:chgData name="Luis Renato Vaz" userId="acb61d9f56397aa9" providerId="LiveId" clId="{51200B84-A78F-41AB-BE10-BD7F68A2DEB8}" dt="2024-07-14T01:28:30.470" v="1723" actId="1076"/>
        <pc:sldMkLst>
          <pc:docMk/>
          <pc:sldMk cId="731121014" sldId="2258"/>
        </pc:sldMkLst>
        <pc:spChg chg="del">
          <ac:chgData name="Luis Renato Vaz" userId="acb61d9f56397aa9" providerId="LiveId" clId="{51200B84-A78F-41AB-BE10-BD7F68A2DEB8}" dt="2024-07-14T01:28:09.520" v="1720" actId="478"/>
          <ac:spMkLst>
            <pc:docMk/>
            <pc:sldMk cId="731121014" sldId="2258"/>
            <ac:spMk id="2" creationId="{37A4359A-3544-4957-BD50-C7E427E5D233}"/>
          </ac:spMkLst>
        </pc:spChg>
        <pc:spChg chg="del">
          <ac:chgData name="Luis Renato Vaz" userId="acb61d9f56397aa9" providerId="LiveId" clId="{51200B84-A78F-41AB-BE10-BD7F68A2DEB8}" dt="2024-07-14T01:28:05.752" v="1719" actId="22"/>
          <ac:spMkLst>
            <pc:docMk/>
            <pc:sldMk cId="731121014" sldId="2258"/>
            <ac:spMk id="3" creationId="{A078B80A-9050-4004-9949-C2A2D562444B}"/>
          </ac:spMkLst>
        </pc:spChg>
        <pc:picChg chg="add mod ord">
          <ac:chgData name="Luis Renato Vaz" userId="acb61d9f56397aa9" providerId="LiveId" clId="{51200B84-A78F-41AB-BE10-BD7F68A2DEB8}" dt="2024-07-14T01:28:13.472" v="1721" actId="1076"/>
          <ac:picMkLst>
            <pc:docMk/>
            <pc:sldMk cId="731121014" sldId="2258"/>
            <ac:picMk id="6" creationId="{712F7D5C-817E-4FC3-A607-765474AD2C04}"/>
          </ac:picMkLst>
        </pc:picChg>
        <pc:picChg chg="add mod">
          <ac:chgData name="Luis Renato Vaz" userId="acb61d9f56397aa9" providerId="LiveId" clId="{51200B84-A78F-41AB-BE10-BD7F68A2DEB8}" dt="2024-07-14T01:28:30.470" v="1723" actId="1076"/>
          <ac:picMkLst>
            <pc:docMk/>
            <pc:sldMk cId="731121014" sldId="2258"/>
            <ac:picMk id="8" creationId="{7B4CBFBC-BFB4-473E-B86F-57E5A16B676A}"/>
          </ac:picMkLst>
        </pc:picChg>
      </pc:sldChg>
      <pc:sldChg chg="addSp delSp modSp new mod">
        <pc:chgData name="Luis Renato Vaz" userId="acb61d9f56397aa9" providerId="LiveId" clId="{51200B84-A78F-41AB-BE10-BD7F68A2DEB8}" dt="2024-07-14T01:29:56.793" v="1728" actId="1076"/>
        <pc:sldMkLst>
          <pc:docMk/>
          <pc:sldMk cId="3679598389" sldId="2259"/>
        </pc:sldMkLst>
        <pc:spChg chg="del">
          <ac:chgData name="Luis Renato Vaz" userId="acb61d9f56397aa9" providerId="LiveId" clId="{51200B84-A78F-41AB-BE10-BD7F68A2DEB8}" dt="2024-07-14T01:29:25.034" v="1725" actId="478"/>
          <ac:spMkLst>
            <pc:docMk/>
            <pc:sldMk cId="3679598389" sldId="2259"/>
            <ac:spMk id="2" creationId="{29D4104D-25C4-41FF-8CF6-D8E0857B87EA}"/>
          </ac:spMkLst>
        </pc:spChg>
        <pc:spChg chg="del">
          <ac:chgData name="Luis Renato Vaz" userId="acb61d9f56397aa9" providerId="LiveId" clId="{51200B84-A78F-41AB-BE10-BD7F68A2DEB8}" dt="2024-07-14T01:29:22.835" v="1724" actId="22"/>
          <ac:spMkLst>
            <pc:docMk/>
            <pc:sldMk cId="3679598389" sldId="2259"/>
            <ac:spMk id="3" creationId="{BA18BB0D-13CA-43FA-98CC-ED902A1E98DF}"/>
          </ac:spMkLst>
        </pc:spChg>
        <pc:picChg chg="add mod ord">
          <ac:chgData name="Luis Renato Vaz" userId="acb61d9f56397aa9" providerId="LiveId" clId="{51200B84-A78F-41AB-BE10-BD7F68A2DEB8}" dt="2024-07-14T01:29:28.255" v="1726" actId="1076"/>
          <ac:picMkLst>
            <pc:docMk/>
            <pc:sldMk cId="3679598389" sldId="2259"/>
            <ac:picMk id="6" creationId="{B2A00423-BD41-45DA-A21A-EBFB2B0E49A4}"/>
          </ac:picMkLst>
        </pc:picChg>
        <pc:picChg chg="add mod">
          <ac:chgData name="Luis Renato Vaz" userId="acb61d9f56397aa9" providerId="LiveId" clId="{51200B84-A78F-41AB-BE10-BD7F68A2DEB8}" dt="2024-07-14T01:29:56.793" v="1728" actId="1076"/>
          <ac:picMkLst>
            <pc:docMk/>
            <pc:sldMk cId="3679598389" sldId="2259"/>
            <ac:picMk id="8" creationId="{48A7B40D-3F5F-474D-A683-EB94003327E8}"/>
          </ac:picMkLst>
        </pc:picChg>
      </pc:sldChg>
      <pc:sldChg chg="addSp delSp modSp new mod modAnim">
        <pc:chgData name="Luis Renato Vaz" userId="acb61d9f56397aa9" providerId="LiveId" clId="{51200B84-A78F-41AB-BE10-BD7F68A2DEB8}" dt="2024-07-14T20:30:16.311" v="1813" actId="207"/>
        <pc:sldMkLst>
          <pc:docMk/>
          <pc:sldMk cId="233115808" sldId="2260"/>
        </pc:sldMkLst>
        <pc:spChg chg="del">
          <ac:chgData name="Luis Renato Vaz" userId="acb61d9f56397aa9" providerId="LiveId" clId="{51200B84-A78F-41AB-BE10-BD7F68A2DEB8}" dt="2024-07-14T20:23:41.087" v="1730"/>
          <ac:spMkLst>
            <pc:docMk/>
            <pc:sldMk cId="233115808" sldId="2260"/>
            <ac:spMk id="2" creationId="{44AA5F07-1154-4DF4-80C8-F6C2ABCEC47F}"/>
          </ac:spMkLst>
        </pc:spChg>
        <pc:spChg chg="mod">
          <ac:chgData name="Luis Renato Vaz" userId="acb61d9f56397aa9" providerId="LiveId" clId="{51200B84-A78F-41AB-BE10-BD7F68A2DEB8}" dt="2024-07-14T20:30:16.311" v="1813" actId="207"/>
          <ac:spMkLst>
            <pc:docMk/>
            <pc:sldMk cId="233115808" sldId="2260"/>
            <ac:spMk id="3" creationId="{07FC31C5-CC13-49AE-8439-B5DF62829A5D}"/>
          </ac:spMkLst>
        </pc:spChg>
        <pc:spChg chg="add mod">
          <ac:chgData name="Luis Renato Vaz" userId="acb61d9f56397aa9" providerId="LiveId" clId="{51200B84-A78F-41AB-BE10-BD7F68A2DEB8}" dt="2024-07-14T20:23:44.695" v="1731" actId="1076"/>
          <ac:spMkLst>
            <pc:docMk/>
            <pc:sldMk cId="233115808" sldId="2260"/>
            <ac:spMk id="5" creationId="{8EF1FD3F-AFB5-460A-B601-F48A7C7A0311}"/>
          </ac:spMkLst>
        </pc:spChg>
        <pc:spChg chg="add del">
          <ac:chgData name="Luis Renato Vaz" userId="acb61d9f56397aa9" providerId="LiveId" clId="{51200B84-A78F-41AB-BE10-BD7F68A2DEB8}" dt="2024-07-14T20:25:46.209" v="1751"/>
          <ac:spMkLst>
            <pc:docMk/>
            <pc:sldMk cId="233115808" sldId="2260"/>
            <ac:spMk id="6" creationId="{C4EF6156-9757-407D-BE28-993ADD8667B8}"/>
          </ac:spMkLst>
        </pc:spChg>
        <pc:spChg chg="add del">
          <ac:chgData name="Luis Renato Vaz" userId="acb61d9f56397aa9" providerId="LiveId" clId="{51200B84-A78F-41AB-BE10-BD7F68A2DEB8}" dt="2024-07-14T20:25:51.880" v="1753"/>
          <ac:spMkLst>
            <pc:docMk/>
            <pc:sldMk cId="233115808" sldId="2260"/>
            <ac:spMk id="7" creationId="{22B6632F-71A1-406E-B2CA-6AD2DCD4112D}"/>
          </ac:spMkLst>
        </pc:spChg>
      </pc:sldChg>
      <pc:sldChg chg="modSp new mod">
        <pc:chgData name="Luis Renato Vaz" userId="acb61d9f56397aa9" providerId="LiveId" clId="{51200B84-A78F-41AB-BE10-BD7F68A2DEB8}" dt="2024-07-14T20:47:46.166" v="1997" actId="14100"/>
        <pc:sldMkLst>
          <pc:docMk/>
          <pc:sldMk cId="1211480397" sldId="2261"/>
        </pc:sldMkLst>
        <pc:spChg chg="mod">
          <ac:chgData name="Luis Renato Vaz" userId="acb61d9f56397aa9" providerId="LiveId" clId="{51200B84-A78F-41AB-BE10-BD7F68A2DEB8}" dt="2024-07-14T20:43:22.818" v="1857" actId="1076"/>
          <ac:spMkLst>
            <pc:docMk/>
            <pc:sldMk cId="1211480397" sldId="2261"/>
            <ac:spMk id="2" creationId="{3454F1A6-EA8E-4EDA-8C84-AAD332DD59C5}"/>
          </ac:spMkLst>
        </pc:spChg>
        <pc:spChg chg="mod">
          <ac:chgData name="Luis Renato Vaz" userId="acb61d9f56397aa9" providerId="LiveId" clId="{51200B84-A78F-41AB-BE10-BD7F68A2DEB8}" dt="2024-07-14T20:47:46.166" v="1997" actId="14100"/>
          <ac:spMkLst>
            <pc:docMk/>
            <pc:sldMk cId="1211480397" sldId="2261"/>
            <ac:spMk id="3" creationId="{540B368B-DCD8-474F-BB43-D789D3819941}"/>
          </ac:spMkLst>
        </pc:spChg>
      </pc:sldChg>
      <pc:sldChg chg="modSp new mod modAnim">
        <pc:chgData name="Luis Renato Vaz" userId="acb61d9f56397aa9" providerId="LiveId" clId="{51200B84-A78F-41AB-BE10-BD7F68A2DEB8}" dt="2024-07-14T21:34:17.599" v="2128" actId="6549"/>
        <pc:sldMkLst>
          <pc:docMk/>
          <pc:sldMk cId="1579448564" sldId="2262"/>
        </pc:sldMkLst>
        <pc:spChg chg="mod">
          <ac:chgData name="Luis Renato Vaz" userId="acb61d9f56397aa9" providerId="LiveId" clId="{51200B84-A78F-41AB-BE10-BD7F68A2DEB8}" dt="2024-07-14T21:26:02.335" v="2115" actId="1076"/>
          <ac:spMkLst>
            <pc:docMk/>
            <pc:sldMk cId="1579448564" sldId="2262"/>
            <ac:spMk id="2" creationId="{85FB96F1-A681-4804-BD9D-77E10BF7BF0B}"/>
          </ac:spMkLst>
        </pc:spChg>
        <pc:spChg chg="mod">
          <ac:chgData name="Luis Renato Vaz" userId="acb61d9f56397aa9" providerId="LiveId" clId="{51200B84-A78F-41AB-BE10-BD7F68A2DEB8}" dt="2024-07-14T21:34:17.599" v="2128" actId="6549"/>
          <ac:spMkLst>
            <pc:docMk/>
            <pc:sldMk cId="1579448564" sldId="2262"/>
            <ac:spMk id="3" creationId="{F6B0CDE8-1684-4E9C-910E-6E9C460EC58C}"/>
          </ac:spMkLst>
        </pc:spChg>
      </pc:sldChg>
      <pc:sldChg chg="modSp new del mod">
        <pc:chgData name="Luis Renato Vaz" userId="acb61d9f56397aa9" providerId="LiveId" clId="{51200B84-A78F-41AB-BE10-BD7F68A2DEB8}" dt="2024-07-14T21:36:07.181" v="2134" actId="47"/>
        <pc:sldMkLst>
          <pc:docMk/>
          <pc:sldMk cId="4205210238" sldId="2263"/>
        </pc:sldMkLst>
        <pc:spChg chg="mod">
          <ac:chgData name="Luis Renato Vaz" userId="acb61d9f56397aa9" providerId="LiveId" clId="{51200B84-A78F-41AB-BE10-BD7F68A2DEB8}" dt="2024-07-14T21:35:03.446" v="2132" actId="1076"/>
          <ac:spMkLst>
            <pc:docMk/>
            <pc:sldMk cId="4205210238" sldId="2263"/>
            <ac:spMk id="2" creationId="{3E8A5294-FE10-4011-BC81-3ED99DE5F7EC}"/>
          </ac:spMkLst>
        </pc:spChg>
      </pc:sldChg>
      <pc:sldChg chg="modSp add mod">
        <pc:chgData name="Luis Renato Vaz" userId="acb61d9f56397aa9" providerId="LiveId" clId="{51200B84-A78F-41AB-BE10-BD7F68A2DEB8}" dt="2024-07-14T21:36:19.156" v="2153" actId="6549"/>
        <pc:sldMkLst>
          <pc:docMk/>
          <pc:sldMk cId="1533377863" sldId="2264"/>
        </pc:sldMkLst>
        <pc:spChg chg="mod">
          <ac:chgData name="Luis Renato Vaz" userId="acb61d9f56397aa9" providerId="LiveId" clId="{51200B84-A78F-41AB-BE10-BD7F68A2DEB8}" dt="2024-07-14T21:36:19.156" v="2153" actId="6549"/>
          <ac:spMkLst>
            <pc:docMk/>
            <pc:sldMk cId="1533377863" sldId="2264"/>
            <ac:spMk id="2" creationId="{F4B931E5-A3D3-0E1A-DFB8-9197AC99B1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E67B5-20A1-4012-8AC6-32E2B34D61F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2652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07A28-8213-45FA-AD01-7C378028BF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143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7A28-8213-45FA-AD01-7C378028BF08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393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7A28-8213-45FA-AD01-7C378028BF08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33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383" y="1556793"/>
            <a:ext cx="566420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2904" y="116633"/>
            <a:ext cx="6144685" cy="1368152"/>
          </a:xfrm>
        </p:spPr>
        <p:txBody>
          <a:bodyPr anchor="ctr"/>
          <a:lstStyle>
            <a:lvl1pPr algn="r">
              <a:defRPr sz="3763" b="1" i="0">
                <a:solidFill>
                  <a:srgbClr val="D7E4E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80260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1933334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22258525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475687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38"/>
            <a:ext cx="103632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0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8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4829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1826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t"/>
          <a:lstStyle>
            <a:lvl1pPr algn="l">
              <a:defRPr sz="376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1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10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0199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299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4pPr>
            <a:lvl5pPr marL="17203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5pPr>
            <a:lvl6pPr marL="21504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6pPr>
            <a:lvl7pPr marL="25805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7pPr>
            <a:lvl8pPr marL="30106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8pPr>
            <a:lvl9pPr marL="3440796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505871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9538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38431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56701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24130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24746452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3939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045025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87011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25149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87" y="-27384"/>
            <a:ext cx="1242488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ctr"/>
          <a:lstStyle>
            <a:lvl1pPr algn="l">
              <a:defRPr sz="3763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87756" y="1"/>
            <a:ext cx="7438528" cy="4406900"/>
          </a:xfrm>
        </p:spPr>
        <p:txBody>
          <a:bodyPr anchor="b"/>
          <a:lstStyle>
            <a:lvl1pPr marL="0" indent="0" algn="r">
              <a:buNone/>
              <a:defRPr sz="4139">
                <a:solidFill>
                  <a:srgbClr val="D7E4E9"/>
                </a:solidFill>
              </a:defRPr>
            </a:lvl1pPr>
            <a:lvl2pPr marL="430100" indent="0">
              <a:buNone/>
              <a:defRPr sz="1693"/>
            </a:lvl2pPr>
            <a:lvl3pPr marL="860199" indent="0">
              <a:buNone/>
              <a:defRPr sz="1505"/>
            </a:lvl3pPr>
            <a:lvl4pPr marL="1290299" indent="0">
              <a:buNone/>
              <a:defRPr sz="1317"/>
            </a:lvl4pPr>
            <a:lvl5pPr marL="1720398" indent="0">
              <a:buNone/>
              <a:defRPr sz="1317"/>
            </a:lvl5pPr>
            <a:lvl6pPr marL="2150498" indent="0">
              <a:buNone/>
              <a:defRPr sz="1317"/>
            </a:lvl6pPr>
            <a:lvl7pPr marL="2580597" indent="0">
              <a:buNone/>
              <a:defRPr sz="1317"/>
            </a:lvl7pPr>
            <a:lvl8pPr marL="3010697" indent="0">
              <a:buNone/>
              <a:defRPr sz="1317"/>
            </a:lvl8pPr>
            <a:lvl9pPr marL="3440796" indent="0">
              <a:buNone/>
              <a:defRPr sz="1317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" y="115901"/>
            <a:ext cx="3790951" cy="4105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33498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8599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15643050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11180545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434859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7322179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27925004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908720"/>
            <a:ext cx="109728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61" y="26572"/>
            <a:ext cx="110109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4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11">
          <a:solidFill>
            <a:srgbClr val="D7E4E9"/>
          </a:solidFill>
          <a:latin typeface="Arial Rounded MT Bold"/>
          <a:ea typeface="+mj-ea"/>
          <a:cs typeface="Arial Rounded MT Bold"/>
        </a:defRPr>
      </a:lvl1pPr>
      <a:lvl2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5pPr>
      <a:lvl6pPr marL="430100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6pPr>
      <a:lvl7pPr marL="8601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7pPr>
      <a:lvl8pPr marL="12902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8pPr>
      <a:lvl9pPr marL="1720398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9pPr>
    </p:titleStyle>
    <p:bodyStyle>
      <a:lvl1pPr marL="322574" indent="-322574" algn="l" rtl="0" fontAlgn="base">
        <a:spcBef>
          <a:spcPct val="20000"/>
        </a:spcBef>
        <a:spcAft>
          <a:spcPct val="0"/>
        </a:spcAft>
        <a:buChar char="•"/>
        <a:defRPr sz="3011" b="1">
          <a:solidFill>
            <a:srgbClr val="314D5B"/>
          </a:solidFill>
          <a:latin typeface="Calibri"/>
          <a:ea typeface="+mn-ea"/>
          <a:cs typeface="Calibri"/>
        </a:defRPr>
      </a:lvl1pPr>
      <a:lvl2pPr marL="698912" indent="-268812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634">
          <a:solidFill>
            <a:schemeClr val="tx1"/>
          </a:solidFill>
          <a:latin typeface="Calibri"/>
          <a:cs typeface="Calibri"/>
        </a:defRPr>
      </a:lvl2pPr>
      <a:lvl3pPr marL="1075249" indent="-21505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2258">
          <a:solidFill>
            <a:srgbClr val="4D4D4D"/>
          </a:solidFill>
          <a:latin typeface="Calibri"/>
          <a:cs typeface="Calibri"/>
        </a:defRPr>
      </a:lvl3pPr>
      <a:lvl4pPr marL="1505348" indent="-215050" algn="l" rtl="0" fontAlgn="base">
        <a:spcBef>
          <a:spcPct val="20000"/>
        </a:spcBef>
        <a:spcAft>
          <a:spcPct val="0"/>
        </a:spcAft>
        <a:buChar char="–"/>
        <a:defRPr sz="1882">
          <a:solidFill>
            <a:srgbClr val="4D4D4D"/>
          </a:solidFill>
          <a:latin typeface="Calibri"/>
          <a:cs typeface="Calibri"/>
        </a:defRPr>
      </a:lvl4pPr>
      <a:lvl5pPr marL="1935448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Calibri"/>
          <a:cs typeface="Calibri"/>
        </a:defRPr>
      </a:lvl5pPr>
      <a:lvl6pPr marL="23655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6pPr>
      <a:lvl7pPr marL="27956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7pPr>
      <a:lvl8pPr marL="32257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8pPr>
      <a:lvl9pPr marL="36558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3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9" name="Picture 9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pic>
        <p:nvPicPr>
          <p:cNvPr id="10" name="Picture 1" descr="Logo_GP.pn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53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860199" rtl="0" eaLnBrk="1" latinLnBrk="0" hangingPunct="1">
        <a:spcBef>
          <a:spcPct val="0"/>
        </a:spcBef>
        <a:buNone/>
        <a:defRPr sz="41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74" indent="-322574" algn="l" defTabSz="860199" rtl="0" eaLnBrk="1" latinLnBrk="0" hangingPunct="1">
        <a:spcBef>
          <a:spcPct val="20000"/>
        </a:spcBef>
        <a:buFont typeface="Arial" pitchFamily="34" charset="0"/>
        <a:buChar char="•"/>
        <a:defRPr sz="3011" kern="1200">
          <a:solidFill>
            <a:schemeClr val="tx1"/>
          </a:solidFill>
          <a:latin typeface="+mn-lt"/>
          <a:ea typeface="+mn-ea"/>
          <a:cs typeface="+mn-cs"/>
        </a:defRPr>
      </a:lvl1pPr>
      <a:lvl2pPr marL="698912" indent="-268812" algn="l" defTabSz="860199" rtl="0" eaLnBrk="1" latinLnBrk="0" hangingPunct="1">
        <a:spcBef>
          <a:spcPct val="20000"/>
        </a:spcBef>
        <a:buFont typeface="Arial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2pPr>
      <a:lvl3pPr marL="1075249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05348" indent="-215050" algn="l" defTabSz="860199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35448" indent="-215050" algn="l" defTabSz="860199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655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56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57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1.tce.pr.gov.br/multimidia/2023/9/pdf/00378988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1.tce.pr.gov.br/multimidia/2023/9/pdf/00378988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u.gov.br/acordaoslegados/2006/Plenario/AC-2006-001520-MV-PL.doc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tcu.gov.br/acordaoslegados/2006/Plenario/AC-2006-001520-MV-PL.doc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andira.eloweb.net/portaltransparencia/1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1.tce.pr.gov.br/conteudo/ferramentas-indice-de-transparencia-da-administracao-publica-itp-controle-social-controle-social/317844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andira.eloweb.net/portaltransparencia/1/" TargetMode="Externa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945980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(RE) TIDE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ACÓRDÃO 2478/18 – CALCULADA SOBRE O SALÁRIO BASE</a:t>
            </a:r>
          </a:p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ACÓRDÃO 949/20 – INCORPORAÇÃO DO TIDE</a:t>
            </a:r>
          </a:p>
          <a:p>
            <a:pPr marL="1260475" indent="-322263"/>
            <a:endParaRPr lang="pt-BR" sz="1200" dirty="0" smtClean="0">
              <a:solidFill>
                <a:srgbClr val="646464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428736"/>
            <a:ext cx="4438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6" y="1500174"/>
            <a:ext cx="41719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666712" y="4413601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/>
              <a:t>O Tribunal de Contas do Estado de Mato Grosso do Sul (</a:t>
            </a:r>
            <a:r>
              <a:rPr lang="pt-BR" sz="1500" b="1" dirty="0" smtClean="0"/>
              <a:t>TCE-MS</a:t>
            </a:r>
            <a:r>
              <a:rPr lang="pt-BR" sz="1500" dirty="0" smtClean="0"/>
              <a:t>) </a:t>
            </a:r>
            <a:r>
              <a:rPr lang="pt-BR" sz="1500" u="sng" dirty="0" smtClean="0"/>
              <a:t>ainda não possui uma decisão específica e definitiva </a:t>
            </a:r>
            <a:r>
              <a:rPr lang="pt-BR" sz="1500" dirty="0" smtClean="0"/>
              <a:t>sobre o TIDE (Tempo Integral e Dedicação Exclusiva) para incorporação aos proventos de inatividade dos servidores.</a:t>
            </a:r>
            <a:endParaRPr lang="pt-BR" sz="1500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JORNADA E EXPEDIENTE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14375" indent="0"/>
            <a:endParaRPr lang="pt-BR" sz="2800" dirty="0" smtClean="0"/>
          </a:p>
          <a:p>
            <a:pPr marL="714375" indent="0"/>
            <a:r>
              <a:rPr lang="pt-BR" sz="2800" dirty="0" smtClean="0"/>
              <a:t>- Exigido controle de </a:t>
            </a:r>
            <a:r>
              <a:rPr lang="pt-BR" sz="2800" dirty="0" err="1" smtClean="0"/>
              <a:t>frequência</a:t>
            </a:r>
            <a:r>
              <a:rPr lang="pt-BR" sz="2800" dirty="0" smtClean="0"/>
              <a:t>.</a:t>
            </a:r>
          </a:p>
          <a:p>
            <a:pPr marL="714375" indent="985838">
              <a:buNone/>
            </a:pPr>
            <a:r>
              <a:rPr lang="pt-BR" sz="2800" dirty="0" smtClean="0"/>
              <a:t>	Médicos</a:t>
            </a:r>
          </a:p>
          <a:p>
            <a:pPr marL="714375" indent="985838">
              <a:buNone/>
            </a:pPr>
            <a:r>
              <a:rPr lang="pt-BR" sz="2800" dirty="0" smtClean="0"/>
              <a:t>	Professores</a:t>
            </a:r>
          </a:p>
          <a:p>
            <a:pPr marL="714375" indent="985838">
              <a:buNone/>
            </a:pPr>
            <a:r>
              <a:rPr lang="pt-BR" sz="2800" dirty="0" smtClean="0"/>
              <a:t>	Trabalho Remoto (</a:t>
            </a:r>
            <a:r>
              <a:rPr lang="pt-BR" sz="2800" dirty="0" err="1" smtClean="0"/>
              <a:t>covid</a:t>
            </a:r>
            <a:r>
              <a:rPr lang="pt-BR" sz="2800" dirty="0" smtClean="0"/>
              <a:t>)</a:t>
            </a:r>
          </a:p>
          <a:p>
            <a:pPr marL="714375" indent="0">
              <a:buNone/>
            </a:pPr>
            <a:endParaRPr lang="pt-BR" sz="2800" dirty="0" smtClean="0"/>
          </a:p>
          <a:p>
            <a:pPr marL="714375" indent="0">
              <a:buNone/>
            </a:pPr>
            <a:endParaRPr lang="pt-BR" sz="2800" dirty="0" smtClean="0"/>
          </a:p>
          <a:p>
            <a:pPr marL="714375" indent="0"/>
            <a:r>
              <a:rPr lang="pt-BR" sz="2800" dirty="0" smtClean="0"/>
              <a:t> Controle: monitorar assiduidade e carga horária.</a:t>
            </a: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JORNADA E EXPEDIENTE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ACÓRDÃO 458/25 – JORNADA DE CARGO EM COMISSÃO</a:t>
            </a:r>
          </a:p>
          <a:p>
            <a:pPr marL="1260475" indent="-322263"/>
            <a:endParaRPr lang="pt-BR" sz="1200" dirty="0" smtClean="0">
              <a:solidFill>
                <a:srgbClr val="646464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1357298"/>
            <a:ext cx="52149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1500175"/>
            <a:ext cx="5786478" cy="31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398" y="4286256"/>
            <a:ext cx="5724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NEPOTISMO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/>
            <a:endParaRPr lang="pt-BR" sz="2800" dirty="0" smtClean="0"/>
          </a:p>
          <a:p>
            <a:pPr marL="709613" indent="4763"/>
            <a:r>
              <a:rPr lang="pt-BR" sz="2800" dirty="0" smtClean="0"/>
              <a:t> Proibido nomear parentes até 3º grau.</a:t>
            </a:r>
          </a:p>
          <a:p>
            <a:pPr marL="1073150" indent="4763" algn="just"/>
            <a:r>
              <a:rPr lang="pt-BR" sz="2200" dirty="0" smtClean="0"/>
              <a:t>Nomeação de cônjuge, companheiro ou parente em linha reta, colateral ou por afinidade até o terceiro grau, inclusive. Nomeação, concomitante, do casal enquanto tramita o respectivo processo judicial de separação ou de divórcio. Nomeação de servidores efetivos para função gratificada sem observância dos impedimentos. Parentesco com a autoridade nomeante ou com servidor da mesma pessoa jurídica investido em cargo de direção, chefia ou assessoramento. </a:t>
            </a:r>
            <a:r>
              <a:rPr lang="pt-BR" sz="2200" b="1" dirty="0" smtClean="0"/>
              <a:t>Nepotismo cruzado.</a:t>
            </a:r>
            <a:r>
              <a:rPr lang="pt-BR" sz="2200" dirty="0" smtClean="0"/>
              <a:t> </a:t>
            </a:r>
          </a:p>
          <a:p>
            <a:pPr marL="709613" indent="4763"/>
            <a:endParaRPr lang="pt-BR" sz="2800" b="1" dirty="0" smtClean="0"/>
          </a:p>
          <a:p>
            <a:pPr marL="709613" indent="4763"/>
            <a:r>
              <a:rPr lang="pt-BR" sz="2800" dirty="0" smtClean="0"/>
              <a:t> Controle: aplicar Súmula Vinculante 13 e verificar vínculos.</a:t>
            </a: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20" y="285728"/>
            <a:ext cx="2719427" cy="21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NEPOTISMO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hlinkClick r:id="rId2"/>
              </a:rPr>
              <a:t>PREJULGADO 9 - RETIFICADO PELO ACÓRDÃO 2486/23</a:t>
            </a:r>
            <a:endParaRPr lang="pt-BR" sz="1200" dirty="0" smtClean="0"/>
          </a:p>
          <a:p>
            <a:pPr marL="1260475" indent="-322263"/>
            <a:r>
              <a:rPr lang="pt-BR" sz="1200" dirty="0" smtClean="0"/>
              <a:t>SÚMULA VINCULANTE 13 DO STF</a:t>
            </a:r>
          </a:p>
          <a:p>
            <a:pPr marL="1260475" indent="-322263"/>
            <a:endParaRPr lang="pt-BR" sz="1200" dirty="0" smtClean="0">
              <a:solidFill>
                <a:srgbClr val="646464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3929066"/>
            <a:ext cx="52149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7685" y="1643050"/>
            <a:ext cx="4846165" cy="225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4189" y="3389870"/>
            <a:ext cx="3753117" cy="211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309654" y="1785926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Nomeação de irmão de prefeito para cargo de confiança é revogada, após determinação do Tribunal de Contas. </a:t>
            </a:r>
            <a:r>
              <a:rPr lang="pt-BR" b="1" dirty="0" smtClean="0"/>
              <a:t>TCE/SC</a:t>
            </a:r>
            <a:r>
              <a:rPr lang="pt-BR" dirty="0" smtClean="0"/>
              <a:t> comunica datas de recesso e suspensão de prazos processuais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DESVIO DE FUNÇÃO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endParaRPr lang="pt-BR" sz="2800" dirty="0" smtClean="0"/>
          </a:p>
          <a:p>
            <a:pPr lvl="2"/>
            <a:r>
              <a:rPr lang="pt-BR" sz="2800" b="1" dirty="0" smtClean="0"/>
              <a:t>Vedado</a:t>
            </a:r>
            <a:r>
              <a:rPr lang="pt-BR" sz="2800" dirty="0" smtClean="0"/>
              <a:t> o exercício de função diversa da prevista no concurso.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pPr lvl="2"/>
            <a:r>
              <a:rPr lang="pt-BR" sz="2800" dirty="0" smtClean="0"/>
              <a:t>Controle: revisar nomeações e lotações.</a:t>
            </a: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DESVIO DE FUNÇÃO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hlinkClick r:id="rId2"/>
              </a:rPr>
              <a:t>ACÓRDÃO Nº 446/2025 – DENÚNCIA</a:t>
            </a:r>
            <a:endParaRPr lang="pt-BR" sz="1200" dirty="0" smtClean="0"/>
          </a:p>
          <a:p>
            <a:pPr marL="1260475" indent="-322263"/>
            <a:r>
              <a:rPr lang="pt-BR" sz="1200" dirty="0" smtClean="0"/>
              <a:t>ÚMULA VINCULANTE 13 DO STF</a:t>
            </a:r>
          </a:p>
          <a:p>
            <a:pPr marL="1260475" indent="-322263"/>
            <a:endParaRPr lang="pt-BR" sz="1200" dirty="0" smtClean="0">
              <a:solidFill>
                <a:srgbClr val="646464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64" y="1428736"/>
            <a:ext cx="5238736" cy="32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8" y="1500175"/>
            <a:ext cx="5116937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2926" y="4857760"/>
            <a:ext cx="43957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DIÁRIAS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>
              <a:tabLst>
                <a:tab pos="714375" algn="l"/>
              </a:tabLst>
            </a:pPr>
            <a:endParaRPr lang="pt-BR" sz="2800" dirty="0" smtClean="0"/>
          </a:p>
          <a:p>
            <a:pPr marL="709613" indent="4763">
              <a:tabLst>
                <a:tab pos="714375" algn="l"/>
              </a:tabLst>
            </a:pPr>
            <a:r>
              <a:rPr lang="pt-BR" sz="2800" dirty="0" smtClean="0"/>
              <a:t> Devem ser motivadas, proporcionais e com comprovação.</a:t>
            </a:r>
          </a:p>
          <a:p>
            <a:pPr marL="709613" indent="638175">
              <a:buNone/>
              <a:tabLst>
                <a:tab pos="714375" algn="l"/>
              </a:tabLst>
            </a:pPr>
            <a:r>
              <a:rPr lang="pt-BR" sz="2800" dirty="0" smtClean="0"/>
              <a:t>Descrever os motivos, local e período</a:t>
            </a:r>
          </a:p>
          <a:p>
            <a:pPr marL="709613" indent="638175">
              <a:buNone/>
              <a:tabLst>
                <a:tab pos="714375" algn="l"/>
              </a:tabLst>
            </a:pPr>
            <a:r>
              <a:rPr lang="pt-BR" sz="2800" dirty="0" smtClean="0"/>
              <a:t>Certificados</a:t>
            </a:r>
          </a:p>
          <a:p>
            <a:pPr marL="709613" indent="638175">
              <a:buNone/>
              <a:tabLst>
                <a:tab pos="714375" algn="l"/>
              </a:tabLst>
            </a:pPr>
            <a:r>
              <a:rPr lang="pt-BR" sz="2800" dirty="0" smtClean="0"/>
              <a:t>Declarações</a:t>
            </a:r>
          </a:p>
          <a:p>
            <a:pPr marL="709613" indent="638175">
              <a:buNone/>
              <a:tabLst>
                <a:tab pos="714375" algn="l"/>
              </a:tabLst>
            </a:pPr>
            <a:r>
              <a:rPr lang="pt-BR" sz="2800" dirty="0" smtClean="0"/>
              <a:t>Fotos</a:t>
            </a:r>
          </a:p>
          <a:p>
            <a:pPr marL="709613" indent="4763">
              <a:tabLst>
                <a:tab pos="714375" algn="l"/>
              </a:tabLst>
            </a:pPr>
            <a:endParaRPr lang="pt-BR" sz="2800" dirty="0" smtClean="0"/>
          </a:p>
          <a:p>
            <a:pPr marL="709613" indent="4763">
              <a:tabLst>
                <a:tab pos="714375" algn="l"/>
              </a:tabLst>
            </a:pPr>
            <a:r>
              <a:rPr lang="pt-BR" sz="2800" dirty="0" smtClean="0"/>
              <a:t> Controle: analisar documentação e finalidade.</a:t>
            </a:r>
          </a:p>
          <a:p>
            <a:pPr marL="709613" indent="4763">
              <a:tabLst>
                <a:tab pos="714375" algn="l"/>
              </a:tabLst>
            </a:pP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DIÁRIAS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/>
            <a:r>
              <a:rPr lang="pt-BR" sz="1200" dirty="0" smtClean="0"/>
              <a:t>ACÓRDÃO 4245/24 – TCE PR</a:t>
            </a:r>
          </a:p>
          <a:p>
            <a:pPr marL="1260475" indent="-322263"/>
            <a:r>
              <a:rPr lang="pt-BR" sz="1200" dirty="0" smtClean="0"/>
              <a:t>ACÓRDÃO- AC02 – 366/2024 MS</a:t>
            </a:r>
            <a:endParaRPr lang="pt-BR" sz="1200" dirty="0" smtClean="0">
              <a:solidFill>
                <a:srgbClr val="646464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02" y="1495434"/>
            <a:ext cx="5429288" cy="23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6" y="1239414"/>
            <a:ext cx="4857784" cy="271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46" y="4029144"/>
            <a:ext cx="5362589" cy="24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DESPESAS COM TRANSPORTE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804863" indent="4763">
              <a:tabLst>
                <a:tab pos="714375" algn="l"/>
              </a:tabLst>
            </a:pPr>
            <a:endParaRPr lang="pt-BR" sz="2800" dirty="0" smtClean="0"/>
          </a:p>
          <a:p>
            <a:pPr marL="804863" indent="4763"/>
            <a:r>
              <a:rPr lang="pt-BR" sz="2800" dirty="0" smtClean="0"/>
              <a:t> Reembolso deve ser justificado e vinculado ao interesse público.</a:t>
            </a:r>
          </a:p>
          <a:p>
            <a:pPr marL="1425575" indent="4763"/>
            <a:r>
              <a:rPr lang="pt-BR" sz="2800" dirty="0" smtClean="0"/>
              <a:t>Estacionamento</a:t>
            </a:r>
          </a:p>
          <a:p>
            <a:pPr marL="1425575" indent="4763"/>
            <a:r>
              <a:rPr lang="pt-BR" sz="2800" dirty="0" smtClean="0"/>
              <a:t>Taxi</a:t>
            </a:r>
          </a:p>
          <a:p>
            <a:pPr marL="1425575" indent="4763"/>
            <a:r>
              <a:rPr lang="pt-BR" sz="2800" dirty="0" smtClean="0"/>
              <a:t>Pedágio</a:t>
            </a:r>
          </a:p>
          <a:p>
            <a:pPr marL="1425575" indent="4763"/>
            <a:r>
              <a:rPr lang="pt-BR" sz="2800" dirty="0" smtClean="0"/>
              <a:t>Combustível</a:t>
            </a:r>
          </a:p>
          <a:p>
            <a:pPr marL="804863" indent="4763"/>
            <a:endParaRPr lang="pt-BR" sz="2800" dirty="0" smtClean="0"/>
          </a:p>
          <a:p>
            <a:pPr marL="804863" indent="4763"/>
            <a:r>
              <a:rPr lang="pt-BR" sz="2800" dirty="0" smtClean="0"/>
              <a:t> Controle: validar deslocamentos e documentos.</a:t>
            </a:r>
          </a:p>
          <a:p>
            <a:pPr marL="709613" indent="4763">
              <a:tabLst>
                <a:tab pos="714375" algn="l"/>
              </a:tabLst>
            </a:pP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3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3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960" y="642918"/>
            <a:ext cx="11355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CONTROLE INTERNO MUNICIPAL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Julgados dos </a:t>
            </a:r>
            <a:r>
              <a:rPr lang="pt-BR" sz="3200" b="1" dirty="0" err="1" smtClean="0"/>
              <a:t>TCEs</a:t>
            </a:r>
            <a:r>
              <a:rPr lang="pt-BR" sz="3200" b="1" dirty="0" smtClean="0"/>
              <a:t> de Interesse do Controle Interno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52464" y="2285992"/>
            <a:ext cx="4854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 Acúmulo de cargos</a:t>
            </a:r>
          </a:p>
          <a:p>
            <a:r>
              <a:rPr lang="pt-BR" sz="2400" dirty="0" smtClean="0"/>
              <a:t>2 Funções gratificadas</a:t>
            </a:r>
          </a:p>
          <a:p>
            <a:r>
              <a:rPr lang="pt-BR" sz="2400" dirty="0" smtClean="0"/>
              <a:t>3 TIDE (tempo integral e dedicação exclusiva)</a:t>
            </a:r>
          </a:p>
          <a:p>
            <a:r>
              <a:rPr lang="pt-BR" sz="2400" dirty="0" smtClean="0"/>
              <a:t>4 Jornada e expediente</a:t>
            </a:r>
          </a:p>
          <a:p>
            <a:r>
              <a:rPr lang="pt-BR" sz="2400" dirty="0" smtClean="0"/>
              <a:t>5 Nepotismo</a:t>
            </a:r>
          </a:p>
          <a:p>
            <a:r>
              <a:rPr lang="pt-BR" sz="2400" dirty="0" smtClean="0"/>
              <a:t>6 Desvio de função</a:t>
            </a:r>
          </a:p>
          <a:p>
            <a:r>
              <a:rPr lang="pt-BR" sz="2400" dirty="0" smtClean="0"/>
              <a:t>7 Diárias</a:t>
            </a:r>
          </a:p>
          <a:p>
            <a:r>
              <a:rPr lang="pt-BR" sz="2400" dirty="0" smtClean="0"/>
              <a:t>8 Despesas com transporte</a:t>
            </a:r>
          </a:p>
          <a:p>
            <a:r>
              <a:rPr lang="pt-BR" sz="2400" dirty="0" smtClean="0"/>
              <a:t>9 Agentes licitadores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84766" y="2214554"/>
            <a:ext cx="4854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10 Dispensa e inexigibilidade licitatória</a:t>
            </a:r>
          </a:p>
          <a:p>
            <a:r>
              <a:rPr lang="pt-BR" sz="2400" dirty="0" smtClean="0"/>
              <a:t>11 Negociar com parentes de vereadores</a:t>
            </a:r>
          </a:p>
          <a:p>
            <a:r>
              <a:rPr lang="pt-BR" sz="2400" dirty="0" smtClean="0"/>
              <a:t>12 Terceirizações</a:t>
            </a:r>
          </a:p>
          <a:p>
            <a:r>
              <a:rPr lang="pt-BR" sz="2400" dirty="0" smtClean="0"/>
              <a:t>13 Auxilio alimentação</a:t>
            </a:r>
          </a:p>
          <a:p>
            <a:r>
              <a:rPr lang="pt-BR" sz="2400" dirty="0" smtClean="0"/>
              <a:t>14 Bolsa de estudos</a:t>
            </a:r>
          </a:p>
          <a:p>
            <a:r>
              <a:rPr lang="pt-BR" sz="2400" dirty="0" smtClean="0"/>
              <a:t>15 Celulares</a:t>
            </a:r>
          </a:p>
          <a:p>
            <a:r>
              <a:rPr lang="pt-BR" sz="2400" dirty="0" smtClean="0"/>
              <a:t>16 Portal da transparência</a:t>
            </a:r>
          </a:p>
          <a:p>
            <a:r>
              <a:rPr lang="pt-BR" sz="2400" dirty="0" smtClean="0"/>
              <a:t>17 Órgão oficial</a:t>
            </a:r>
          </a:p>
          <a:p>
            <a:r>
              <a:rPr lang="pt-BR" sz="2400" dirty="0" smtClean="0"/>
              <a:t>18 Vereador servidor</a:t>
            </a:r>
          </a:p>
          <a:p>
            <a:r>
              <a:rPr lang="pt-BR" sz="2400" dirty="0" smtClean="0"/>
              <a:t>19 Outros...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1336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DESPESAS COM TRANSPORTE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/>
            <a:r>
              <a:rPr lang="pt-BR" sz="1200" dirty="0" smtClean="0"/>
              <a:t>ACÓRDÃO 070/2024  – TCE PR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0" y="2000240"/>
            <a:ext cx="6012863" cy="17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94" y="2285992"/>
            <a:ext cx="4667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AGENTES LICITADORES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804863" indent="4763">
              <a:tabLst>
                <a:tab pos="714375" algn="l"/>
              </a:tabLst>
            </a:pPr>
            <a:endParaRPr lang="pt-BR" sz="2800" dirty="0" smtClean="0"/>
          </a:p>
          <a:p>
            <a:pPr marL="804863" indent="4763">
              <a:tabLst>
                <a:tab pos="714375" algn="l"/>
              </a:tabLst>
            </a:pPr>
            <a:r>
              <a:rPr lang="pt-BR" sz="2800" dirty="0" smtClean="0"/>
              <a:t> Exigida qualificação e nomeação formal.</a:t>
            </a:r>
          </a:p>
          <a:p>
            <a:pPr marL="804863" indent="4763"/>
            <a:r>
              <a:rPr lang="pt-BR" sz="2800" dirty="0" smtClean="0"/>
              <a:t> Função de AGENTE DE CONTRATAÇÃO deve ser exercida por servidor efetivo</a:t>
            </a:r>
          </a:p>
          <a:p>
            <a:pPr marL="804863" indent="4763"/>
            <a:endParaRPr lang="pt-BR" sz="2800" dirty="0" smtClean="0"/>
          </a:p>
          <a:p>
            <a:pPr marL="804863" indent="4763"/>
            <a:r>
              <a:rPr lang="pt-BR" sz="2800" dirty="0" smtClean="0"/>
              <a:t> Excepcionalmente é possível admitir servidor comissionado </a:t>
            </a:r>
          </a:p>
          <a:p>
            <a:pPr marL="804863" indent="4763">
              <a:buNone/>
            </a:pPr>
            <a:r>
              <a:rPr lang="pt-BR" sz="2800" dirty="0" smtClean="0"/>
              <a:t>		Justificativa</a:t>
            </a:r>
          </a:p>
          <a:p>
            <a:pPr lvl="2"/>
            <a:endParaRPr lang="pt-BR" sz="2800" dirty="0" smtClean="0"/>
          </a:p>
          <a:p>
            <a:pPr lvl="2"/>
            <a:r>
              <a:rPr lang="pt-BR" sz="2800" dirty="0" smtClean="0"/>
              <a:t>- Controle: verificar portarias e capacitação.</a:t>
            </a:r>
          </a:p>
          <a:p>
            <a:pPr marL="709613" indent="4763">
              <a:tabLst>
                <a:tab pos="714375" algn="l"/>
              </a:tabLst>
            </a:pP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AGENTES LICITADORES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/>
            <a:r>
              <a:rPr lang="pt-BR" sz="1200" dirty="0" smtClean="0"/>
              <a:t>ACÓRDÃO 2528/2024  – TCE PR</a:t>
            </a:r>
          </a:p>
          <a:p>
            <a:pPr marL="1260475" indent="-322263"/>
            <a:r>
              <a:rPr lang="pt-BR" sz="1200" dirty="0" smtClean="0"/>
              <a:t>RESOLUÇÃO 202/2023 – TCE MS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686" y="1428736"/>
            <a:ext cx="5364296" cy="327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1" y="1452571"/>
            <a:ext cx="4780968" cy="226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4000504"/>
            <a:ext cx="518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DISPENSA/INEXIGIBILIDADE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>
              <a:tabLst>
                <a:tab pos="714375" algn="l"/>
              </a:tabLst>
            </a:pPr>
            <a:endParaRPr lang="pt-BR" sz="2800" dirty="0" smtClean="0"/>
          </a:p>
          <a:p>
            <a:pPr marL="709613" indent="4763"/>
            <a:r>
              <a:rPr lang="pt-BR" sz="2800" dirty="0" smtClean="0"/>
              <a:t> Justificativa técnica e pesquisa de preços obrigatórias.</a:t>
            </a:r>
          </a:p>
          <a:p>
            <a:pPr marL="1085951" lvl="1" indent="4763"/>
            <a:r>
              <a:rPr lang="pt-BR" sz="2800" dirty="0" smtClean="0"/>
              <a:t> Registro de Preços </a:t>
            </a:r>
          </a:p>
          <a:p>
            <a:pPr marL="709613" indent="4763">
              <a:buNone/>
            </a:pPr>
            <a:endParaRPr lang="pt-BR" sz="2800" dirty="0" smtClean="0"/>
          </a:p>
          <a:p>
            <a:pPr marL="709613" indent="4763"/>
            <a:r>
              <a:rPr lang="pt-BR" sz="2800" dirty="0" smtClean="0"/>
              <a:t> Controle: checar documentos e publicação.</a:t>
            </a: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DISPENSA/INEXIGIBILIDADE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/>
            <a:r>
              <a:rPr lang="pt-BR" sz="1200" dirty="0" smtClean="0"/>
              <a:t>LEI Nº 14.133 – LEI DE LICITAÇÕES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4000504"/>
            <a:ext cx="7496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1378" y="1857364"/>
            <a:ext cx="4900622" cy="382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54" y="1214422"/>
            <a:ext cx="5891207" cy="26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NEGÓCIOS COM PARENTES DE VEREADORES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/>
            <a:endParaRPr lang="pt-BR" sz="2800" dirty="0" smtClean="0"/>
          </a:p>
          <a:p>
            <a:pPr marL="709613" indent="4763"/>
            <a:r>
              <a:rPr lang="pt-BR" sz="2800" dirty="0" smtClean="0"/>
              <a:t> Pode configurar </a:t>
            </a:r>
            <a:r>
              <a:rPr lang="pt-BR" sz="2800" b="1" dirty="0" smtClean="0"/>
              <a:t>infração à moralidade.</a:t>
            </a:r>
          </a:p>
          <a:p>
            <a:pPr marL="1085951" lvl="1" indent="4763"/>
            <a:r>
              <a:rPr lang="pt-BR" sz="2423" dirty="0" smtClean="0"/>
              <a:t> Princípio da Moralidade</a:t>
            </a:r>
          </a:p>
          <a:p>
            <a:pPr marL="709613" indent="4763"/>
            <a:endParaRPr lang="pt-BR" sz="2800" dirty="0" smtClean="0"/>
          </a:p>
          <a:p>
            <a:pPr marL="709613" indent="4763"/>
            <a:r>
              <a:rPr lang="pt-BR" sz="2800" dirty="0" smtClean="0"/>
              <a:t>- Controle: verificar vínculos com fornecedores.</a:t>
            </a:r>
          </a:p>
          <a:p>
            <a:pPr marL="709613" indent="4763"/>
            <a:endParaRPr lang="pt-BR" sz="2800" dirty="0" smtClean="0"/>
          </a:p>
          <a:p>
            <a:pPr marL="709613" indent="4763"/>
            <a:endParaRPr lang="pt-BR" sz="2800" dirty="0" smtClean="0"/>
          </a:p>
          <a:p>
            <a:pPr marL="709613" indent="4763"/>
            <a:endParaRPr lang="pt-BR" sz="2800" dirty="0" smtClean="0"/>
          </a:p>
          <a:p>
            <a:pPr marL="709613" indent="4763"/>
            <a:r>
              <a:rPr lang="pt-BR" sz="1800" dirty="0" smtClean="0"/>
              <a:t>Cartilha </a:t>
            </a:r>
            <a:r>
              <a:rPr lang="pt-BR" sz="1800" smtClean="0"/>
              <a:t>para vereadores</a:t>
            </a:r>
          </a:p>
          <a:p>
            <a:pPr marL="709613" indent="4763"/>
            <a:r>
              <a:rPr lang="pt-BR" sz="1800" smtClean="0"/>
              <a:t> https</a:t>
            </a:r>
            <a:r>
              <a:rPr lang="pt-BR" sz="1800" dirty="0" smtClean="0"/>
              <a:t>://www1.tce.pr.gov.br/multimidia/2017/4/flipbook/315072/files/assets/basic-html/page13.html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NEGÓCIOS COM PARENTES DE VEREADORES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/>
            <a:r>
              <a:rPr lang="pt-BR" sz="1200" dirty="0" smtClean="0"/>
              <a:t>LEI Nº 14.133 – LEI DE LICITAÇÕES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357298"/>
            <a:ext cx="5572164" cy="45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5167306" y="5857892"/>
            <a:ext cx="3406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/>
              <a:t>Cartilha para Vereadores - TCE/PR - </a:t>
            </a:r>
            <a:r>
              <a:rPr lang="pt-BR" sz="1200" b="1" dirty="0" err="1" smtClean="0"/>
              <a:t>page</a:t>
            </a:r>
            <a:r>
              <a:rPr lang="pt-BR" sz="1200" b="1" dirty="0" smtClean="0"/>
              <a:t> 12</a:t>
            </a:r>
            <a:endParaRPr lang="pt-BR" sz="12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76" y="1285860"/>
            <a:ext cx="20725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TERCEIRIZAÇÕES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/>
            <a:endParaRPr lang="pt-BR" sz="2800" dirty="0" smtClean="0"/>
          </a:p>
          <a:p>
            <a:pPr marL="1425575" indent="-322263"/>
            <a:r>
              <a:rPr lang="pt-BR" sz="2800" dirty="0" smtClean="0"/>
              <a:t> - Só para </a:t>
            </a:r>
            <a:r>
              <a:rPr lang="pt-BR" sz="2800" dirty="0" err="1" smtClean="0"/>
              <a:t>atividades-meio</a:t>
            </a:r>
            <a:r>
              <a:rPr lang="pt-BR" sz="2800" dirty="0" smtClean="0"/>
              <a:t>.</a:t>
            </a:r>
          </a:p>
          <a:p>
            <a:pPr marL="1425575" indent="-322263"/>
            <a:r>
              <a:rPr lang="pt-BR" sz="2800" dirty="0" smtClean="0"/>
              <a:t> - Proibido para atividades fins.</a:t>
            </a:r>
          </a:p>
          <a:p>
            <a:pPr marL="1425575" indent="-322263"/>
            <a:endParaRPr lang="pt-BR" sz="2800" dirty="0" smtClean="0"/>
          </a:p>
          <a:p>
            <a:pPr marL="1425575" indent="-322263"/>
            <a:r>
              <a:rPr lang="pt-BR" sz="2800" dirty="0" smtClean="0"/>
              <a:t>Entra no índice de pessoal? Depende</a:t>
            </a:r>
          </a:p>
          <a:p>
            <a:pPr marL="1425575" indent="-322263">
              <a:buNone/>
            </a:pPr>
            <a:r>
              <a:rPr lang="pt-BR" sz="2800" dirty="0" smtClean="0"/>
              <a:t>	</a:t>
            </a:r>
          </a:p>
          <a:p>
            <a:pPr marL="1425575" indent="-322263">
              <a:buNone/>
            </a:pPr>
            <a:endParaRPr lang="pt-BR" sz="2800" dirty="0" smtClean="0"/>
          </a:p>
          <a:p>
            <a:pPr marL="1425575" indent="-322263"/>
            <a:r>
              <a:rPr lang="pt-BR" sz="2800" dirty="0" smtClean="0"/>
              <a:t>- Controle: analisar objeto e compatibilidade legal.</a:t>
            </a:r>
          </a:p>
          <a:p>
            <a:pPr marL="1425575" indent="-322263">
              <a:buNone/>
            </a:pPr>
            <a:endParaRPr lang="pt-BR" sz="2800" dirty="0" smtClean="0"/>
          </a:p>
          <a:p>
            <a:pPr marL="709613" indent="4763"/>
            <a:endParaRPr lang="pt-BR" sz="2800" dirty="0" smtClean="0"/>
          </a:p>
          <a:p>
            <a:pPr marL="709613" indent="4763"/>
            <a:endParaRPr lang="pt-BR" sz="2800" dirty="0" smtClean="0"/>
          </a:p>
          <a:p>
            <a:pPr marL="709613" indent="4763"/>
            <a:endParaRPr lang="pt-BR" sz="2800" dirty="0" smtClean="0"/>
          </a:p>
          <a:p>
            <a:pPr marL="709613" indent="4763"/>
            <a:r>
              <a:rPr lang="pt-BR" sz="1800" dirty="0" smtClean="0"/>
              <a:t> </a:t>
            </a:r>
            <a:r>
              <a:rPr lang="pt-BR" sz="1800" dirty="0" smtClean="0">
                <a:hlinkClick r:id="rId2"/>
              </a:rPr>
              <a:t>ACÓRDÃO 1520/2006 – PLENÁRIO</a:t>
            </a:r>
            <a:r>
              <a:rPr lang="pt-BR" sz="1800" dirty="0" smtClean="0"/>
              <a:t> TCU</a:t>
            </a:r>
          </a:p>
          <a:p>
            <a:pPr marL="709613" indent="4763"/>
            <a:r>
              <a:rPr lang="pt-BR" sz="1800" dirty="0" smtClean="0"/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TERCEIRIZAÇÕES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hlinkClick r:id="rId2"/>
              </a:rPr>
              <a:t>ACÓRDÃO 1520/2006 – PLENÁRIO</a:t>
            </a:r>
            <a:r>
              <a:rPr lang="pt-BR" sz="1200" dirty="0" smtClean="0"/>
              <a:t> TCU</a:t>
            </a:r>
          </a:p>
          <a:p>
            <a:pPr marL="1260475" indent="-322263"/>
            <a:r>
              <a:rPr lang="pt-BR" sz="1200" dirty="0" smtClean="0"/>
              <a:t>ACÓRDÃO Nº 106/24 - Tribunal Pleno TCEPR</a:t>
            </a:r>
          </a:p>
          <a:p>
            <a:pPr marL="1260475" indent="-322263"/>
            <a:r>
              <a:rPr lang="pt-BR" sz="1200" dirty="0" smtClean="0"/>
              <a:t>ACÓRDÃO - AC00 - 2108/2024 – TC MS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38216" y="4500570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TCEPR - Não entra no índice de pessoal as despesa com terceirização de médicos não compreendidos na Atenção Básica à Saúde</a:t>
            </a:r>
            <a:endParaRPr lang="pt-B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357298"/>
            <a:ext cx="45053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2" y="1285860"/>
            <a:ext cx="566266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4500570"/>
            <a:ext cx="4733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AUXÍLIO ALIMENTAÇÃO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/>
            <a:endParaRPr lang="pt-BR" sz="2800" dirty="0" smtClean="0"/>
          </a:p>
          <a:p>
            <a:pPr marL="709613" indent="4763"/>
            <a:r>
              <a:rPr lang="pt-BR" sz="2800" dirty="0" smtClean="0"/>
              <a:t> Deve ter previsão legal e critérios claros.</a:t>
            </a:r>
          </a:p>
          <a:p>
            <a:pPr marL="1462288" lvl="2" indent="4763">
              <a:buNone/>
            </a:pPr>
            <a:r>
              <a:rPr lang="pt-BR" sz="2000" dirty="0" smtClean="0"/>
              <a:t>Auxílio </a:t>
            </a:r>
            <a:r>
              <a:rPr lang="pt-BR" sz="2000" u="sng" dirty="0" smtClean="0"/>
              <a:t>não deve ser incluído </a:t>
            </a:r>
            <a:r>
              <a:rPr lang="pt-BR" sz="2000" dirty="0" smtClean="0"/>
              <a:t>no cálculo do teto constitucional ou nos índices relacionados às </a:t>
            </a:r>
            <a:r>
              <a:rPr lang="pt-BR" sz="2000" u="sng" dirty="0" smtClean="0"/>
              <a:t>despesas com pessoal</a:t>
            </a:r>
            <a:r>
              <a:rPr lang="pt-BR" sz="2000" dirty="0" smtClean="0"/>
              <a:t>.</a:t>
            </a:r>
            <a:endParaRPr lang="pt-BR" sz="2047" dirty="0" smtClean="0"/>
          </a:p>
          <a:p>
            <a:pPr marL="1462288" lvl="2" indent="4763">
              <a:buNone/>
            </a:pPr>
            <a:r>
              <a:rPr lang="pt-BR" sz="2047" dirty="0" smtClean="0"/>
              <a:t>Precisa utilizar fonte </a:t>
            </a:r>
            <a:r>
              <a:rPr lang="pt-BR" sz="2047" b="1" dirty="0" smtClean="0"/>
              <a:t>não vinculada</a:t>
            </a:r>
          </a:p>
          <a:p>
            <a:pPr marL="709613" indent="4763">
              <a:buNone/>
            </a:pPr>
            <a:r>
              <a:rPr lang="pt-BR" sz="2800" dirty="0" smtClean="0"/>
              <a:t> 		</a:t>
            </a:r>
          </a:p>
          <a:p>
            <a:pPr marL="709613" indent="4763"/>
            <a:endParaRPr lang="pt-BR" sz="2800" dirty="0" smtClean="0"/>
          </a:p>
          <a:p>
            <a:pPr marL="709613" indent="4763"/>
            <a:r>
              <a:rPr lang="pt-BR" sz="2800" dirty="0" smtClean="0"/>
              <a:t>Controle: conferir base legal e limites.</a:t>
            </a:r>
          </a:p>
          <a:p>
            <a:pPr marL="709613" indent="4763"/>
            <a:endParaRPr lang="pt-BR" sz="2800" dirty="0" smtClean="0"/>
          </a:p>
          <a:p>
            <a:pPr marL="709613" indent="4763"/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3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3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717" y="1076975"/>
            <a:ext cx="3229587" cy="3397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458332" y="905111"/>
            <a:ext cx="113556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PROFISSIONAL</a:t>
            </a:r>
          </a:p>
          <a:p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do Município de Andirá (2014 - atual) 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Servidor Público Municipal (1991 - atual)</a:t>
            </a:r>
          </a:p>
          <a:p>
            <a:pPr>
              <a:spcAft>
                <a:spcPts val="600"/>
              </a:spcAf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UNYFLEX (2023 – atual)</a:t>
            </a:r>
          </a:p>
          <a:p>
            <a:pPr>
              <a:spcAft>
                <a:spcPts val="600"/>
              </a:spcAft>
            </a:pPr>
            <a:endParaRPr lang="pt-PT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 – FACCREI de Cornélio Procópio (2017 - 2022)</a:t>
            </a:r>
          </a:p>
          <a:p>
            <a:pPr>
              <a:spcAft>
                <a:spcPts val="600"/>
              </a:spcAft>
            </a:pPr>
            <a:endParaRPr lang="pt-PT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PSS - SEED PR (2008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</a:p>
          <a:p>
            <a:pPr>
              <a:spcAft>
                <a:spcPts val="600"/>
              </a:spcAft>
            </a:pPr>
            <a:endParaRPr lang="pt-PT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da Autarquia Municipal de Esportes de Andirá (2010 - 2011)</a:t>
            </a: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PT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RPPS de Andirá (2011-2019)</a:t>
            </a:r>
          </a:p>
          <a:p>
            <a:pPr>
              <a:spcAft>
                <a:spcPts val="600"/>
              </a:spcAft>
            </a:pPr>
            <a:endParaRPr lang="pt-PT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Associação Paranaense de Previdência - APEPREV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2017-2019)</a:t>
            </a: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6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AUXÍLIO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ALIMENTAÇÃO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/>
              <a:t>PREJULGADO Nº 34 – TCE-PR</a:t>
            </a:r>
          </a:p>
          <a:p>
            <a:pPr marL="1260475" indent="-322263"/>
            <a:r>
              <a:rPr lang="pt-BR" sz="1200" dirty="0" smtClean="0"/>
              <a:t>PREJULGADO Nº 2127 – TCE-SC</a:t>
            </a:r>
          </a:p>
          <a:p>
            <a:pPr marL="1260475" indent="-322263"/>
            <a:r>
              <a:rPr lang="pt-BR" sz="1200" dirty="0" smtClean="0"/>
              <a:t>ACORDÃO 2761/23  – TCE-PR</a:t>
            </a:r>
          </a:p>
          <a:p>
            <a:pPr marL="1260475" indent="-322263"/>
            <a:endParaRPr lang="pt-BR" sz="12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714488"/>
            <a:ext cx="599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4" y="2643182"/>
            <a:ext cx="5734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26" y="3286124"/>
            <a:ext cx="4810116" cy="2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90" y="4186609"/>
            <a:ext cx="5510205" cy="74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84" y="1571612"/>
            <a:ext cx="4238612" cy="21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BOLSA DE ESTUDOS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/>
            <a:endParaRPr lang="pt-BR" sz="2800" dirty="0" smtClean="0"/>
          </a:p>
          <a:p>
            <a:pPr marL="1612900" indent="-322263"/>
            <a:r>
              <a:rPr lang="pt-BR" sz="2800" dirty="0" smtClean="0"/>
              <a:t>- Exige regulamentação e contrapartida.</a:t>
            </a:r>
          </a:p>
          <a:p>
            <a:pPr marL="1989238" lvl="1" indent="-322263"/>
            <a:r>
              <a:rPr lang="pt-BR" sz="2423" dirty="0" smtClean="0"/>
              <a:t>Bolsa de Estudo do TCEPR</a:t>
            </a:r>
          </a:p>
          <a:p>
            <a:pPr marL="1612900" indent="-322263">
              <a:buNone/>
            </a:pPr>
            <a:endParaRPr lang="pt-BR" sz="2800" dirty="0" smtClean="0"/>
          </a:p>
          <a:p>
            <a:pPr marL="1612900" indent="-322263">
              <a:buNone/>
            </a:pPr>
            <a:endParaRPr lang="pt-BR" sz="2800" dirty="0" smtClean="0"/>
          </a:p>
          <a:p>
            <a:pPr marL="1612900" indent="-322263"/>
            <a:r>
              <a:rPr lang="pt-BR" sz="2800" dirty="0" smtClean="0"/>
              <a:t>- Controle: verificar norma e processo de concessão.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BOLSA DE ESTUDOS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/>
              <a:t>PREJULGADO Nº 34 – TCE-PR</a:t>
            </a:r>
          </a:p>
          <a:p>
            <a:pPr marL="1260475" indent="-322263"/>
            <a:r>
              <a:rPr lang="pt-BR" sz="1200" dirty="0" smtClean="0"/>
              <a:t>PREJULGADO Nº 2127 – TCE-SC</a:t>
            </a:r>
          </a:p>
          <a:p>
            <a:pPr marL="1260475" indent="-322263"/>
            <a:r>
              <a:rPr lang="pt-BR" sz="1200" dirty="0" smtClean="0"/>
              <a:t>ACORDÃO 2761/23  – TCE-PR</a:t>
            </a:r>
          </a:p>
          <a:p>
            <a:pPr marL="1260475" indent="-322263"/>
            <a:endParaRPr lang="pt-BR" sz="12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484" y="2285992"/>
            <a:ext cx="49614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1357298"/>
            <a:ext cx="621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70" y="5214950"/>
            <a:ext cx="7362840" cy="120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CELULARES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1430338" indent="0"/>
            <a:endParaRPr lang="pt-BR" sz="2800" dirty="0" smtClean="0"/>
          </a:p>
          <a:p>
            <a:pPr marL="1430338" indent="0"/>
            <a:r>
              <a:rPr lang="pt-BR" sz="2800" dirty="0" smtClean="0"/>
              <a:t> Uso restrito a funções específicas.</a:t>
            </a:r>
          </a:p>
          <a:p>
            <a:pPr marL="1430338" indent="0"/>
            <a:endParaRPr lang="pt-BR" sz="2800" dirty="0" smtClean="0"/>
          </a:p>
          <a:p>
            <a:pPr marL="1430338" indent="0"/>
            <a:endParaRPr lang="pt-BR" sz="2800" dirty="0" smtClean="0"/>
          </a:p>
          <a:p>
            <a:pPr marL="1430338" indent="0"/>
            <a:r>
              <a:rPr lang="pt-BR" sz="2800" dirty="0" smtClean="0"/>
              <a:t> Controle: registrar e fiscalizar uso.</a:t>
            </a:r>
          </a:p>
          <a:p>
            <a:pPr marL="1612900" indent="-322263"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CELULARES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endParaRPr lang="pt-BR" sz="1200" dirty="0" smtClean="0">
              <a:solidFill>
                <a:srgbClr val="FF0000"/>
              </a:solidFill>
            </a:endParaRPr>
          </a:p>
          <a:p>
            <a:pPr marL="1260475" indent="-322263"/>
            <a:endParaRPr lang="pt-BR" sz="1200" dirty="0" smtClean="0">
              <a:solidFill>
                <a:srgbClr val="FF0000"/>
              </a:solidFill>
            </a:endParaRPr>
          </a:p>
          <a:p>
            <a:pPr marL="1260475" indent="-322263"/>
            <a:r>
              <a:rPr lang="pt-BR" sz="1200" dirty="0" smtClean="0">
                <a:solidFill>
                  <a:srgbClr val="FF0000"/>
                </a:solidFill>
              </a:rPr>
              <a:t>ACORDÃO 1411/07  – TCE-PR</a:t>
            </a:r>
          </a:p>
          <a:p>
            <a:pPr marL="1260475" indent="-322263"/>
            <a:endParaRPr lang="pt-BR" sz="12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092" y="1785926"/>
            <a:ext cx="4143404" cy="16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OFICIAL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1073150" indent="4763"/>
            <a:endParaRPr lang="pt-BR" sz="2800" dirty="0" smtClean="0"/>
          </a:p>
          <a:p>
            <a:pPr marL="1073150" indent="4763"/>
            <a:r>
              <a:rPr lang="pt-BR" sz="2800" dirty="0" smtClean="0"/>
              <a:t>Deve atender requisitos legais.</a:t>
            </a:r>
            <a:br>
              <a:rPr lang="pt-BR" sz="2800" dirty="0" smtClean="0"/>
            </a:br>
            <a:r>
              <a:rPr lang="pt-BR" sz="2800" dirty="0" smtClean="0"/>
              <a:t>	Princípio da Publicidade</a:t>
            </a:r>
          </a:p>
          <a:p>
            <a:pPr marL="1073150" indent="4763"/>
            <a:endParaRPr lang="pt-BR" sz="2800" dirty="0" smtClean="0"/>
          </a:p>
          <a:p>
            <a:pPr marL="1073150" indent="4763"/>
            <a:endParaRPr lang="pt-BR" sz="2800" dirty="0" smtClean="0"/>
          </a:p>
          <a:p>
            <a:pPr marL="1073150" indent="4763"/>
            <a:r>
              <a:rPr lang="pt-BR" sz="2800" dirty="0" smtClean="0"/>
              <a:t> Controle: validar alcance e periodicidade.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OFICIAL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>
              <a:buNone/>
            </a:pPr>
            <a:endParaRPr lang="pt-BR" sz="1200" dirty="0" smtClean="0"/>
          </a:p>
          <a:p>
            <a:pPr marL="1260475" indent="-322263">
              <a:buNone/>
            </a:pPr>
            <a:r>
              <a:rPr lang="pt-BR" sz="1200" dirty="0" smtClean="0">
                <a:hlinkClick r:id="rId2"/>
              </a:rPr>
              <a:t>https://andira.eloweb.net/portaltransparencia/1/</a:t>
            </a:r>
            <a:r>
              <a:rPr lang="pt-BR" sz="1200" dirty="0" smtClean="0"/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06" y="1785926"/>
            <a:ext cx="5534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44" y="4248163"/>
            <a:ext cx="4343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406" y="3090867"/>
            <a:ext cx="5105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PORTAL DA TRANSPARÊNCIA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1155700" indent="4763"/>
            <a:endParaRPr lang="pt-BR" sz="2800" dirty="0" smtClean="0"/>
          </a:p>
          <a:p>
            <a:pPr marL="1155700" indent="4763"/>
            <a:r>
              <a:rPr lang="pt-BR" sz="2800" dirty="0" smtClean="0"/>
              <a:t> Obrigatoriedade de atualização contínua.</a:t>
            </a:r>
          </a:p>
          <a:p>
            <a:pPr marL="1532038" lvl="1" indent="4763"/>
            <a:r>
              <a:rPr lang="pt-BR" sz="2400" dirty="0" smtClean="0">
                <a:hlinkClick r:id="rId2"/>
              </a:rPr>
              <a:t> Índice de Transparência da Administração Pública - ITP</a:t>
            </a:r>
          </a:p>
          <a:p>
            <a:pPr marL="1532038" lvl="1" indent="4763"/>
            <a:endParaRPr lang="pt-BR" sz="2423" dirty="0" smtClean="0"/>
          </a:p>
          <a:p>
            <a:pPr marL="1532038" lvl="1" indent="4763"/>
            <a:r>
              <a:rPr lang="pt-BR" sz="2423" dirty="0" smtClean="0"/>
              <a:t> Diferença entre </a:t>
            </a:r>
            <a:r>
              <a:rPr lang="pt-BR" sz="2423" b="1" dirty="0" smtClean="0"/>
              <a:t>PUBLICIDADE x TRANSPARÊNCIA</a:t>
            </a:r>
          </a:p>
          <a:p>
            <a:pPr marL="1155700" indent="4763"/>
            <a:endParaRPr lang="pt-BR" sz="2800" dirty="0" smtClean="0"/>
          </a:p>
          <a:p>
            <a:pPr marL="1155700" indent="4763"/>
            <a:r>
              <a:rPr lang="pt-BR" sz="2800" dirty="0" smtClean="0"/>
              <a:t> Controle: checar regularidade das publicações.</a:t>
            </a:r>
          </a:p>
          <a:p>
            <a:pPr marL="1612900" indent="-322263"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37</a:t>
            </a:fld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4958" y="1428736"/>
            <a:ext cx="2967033" cy="21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PORTAL DA TRANSPARÊNCIA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>
              <a:buNone/>
            </a:pPr>
            <a:endParaRPr lang="pt-BR" sz="1200" dirty="0" smtClean="0"/>
          </a:p>
          <a:p>
            <a:pPr marL="1260475" indent="-322263">
              <a:buNone/>
            </a:pPr>
            <a:r>
              <a:rPr lang="pt-BR" sz="1200" dirty="0" smtClean="0">
                <a:hlinkClick r:id="rId2"/>
              </a:rPr>
              <a:t>https://andira.eloweb.net/portaltransparencia/1/</a:t>
            </a:r>
            <a:r>
              <a:rPr lang="pt-BR" sz="1200" dirty="0" smtClean="0"/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209" y="1285860"/>
            <a:ext cx="761651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VEREADOR SERVIDOR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1343025" indent="-322263"/>
            <a:r>
              <a:rPr lang="pt-BR" sz="2800" dirty="0" smtClean="0"/>
              <a:t>- Deve haver compatibilidade de horário.</a:t>
            </a:r>
          </a:p>
          <a:p>
            <a:pPr marL="1719363" lvl="1" indent="-322263"/>
            <a:r>
              <a:rPr lang="pt-BR" sz="1600" dirty="0" smtClean="0"/>
              <a:t>É possível o percebimento de horas extraordinária? </a:t>
            </a:r>
          </a:p>
          <a:p>
            <a:pPr marL="1719363" lvl="1" indent="-322263">
              <a:buNone/>
            </a:pPr>
            <a:r>
              <a:rPr lang="pt-BR" sz="1600" dirty="0" smtClean="0"/>
              <a:t>			Nada Impede</a:t>
            </a:r>
          </a:p>
          <a:p>
            <a:pPr marL="1719363" lvl="1" indent="-322263"/>
            <a:r>
              <a:rPr lang="pt-BR" sz="1600" dirty="0" smtClean="0"/>
              <a:t>O saldo em banco de horas pode ser utilizado para a realização de atividades relacionadas ao exercício da vereança? </a:t>
            </a:r>
          </a:p>
          <a:p>
            <a:pPr marL="1719363" lvl="1" indent="-322263">
              <a:buNone/>
            </a:pPr>
            <a:r>
              <a:rPr lang="pt-BR" sz="1600" dirty="0" smtClean="0"/>
              <a:t>			Não. Pois são funções  diferentes.</a:t>
            </a:r>
          </a:p>
          <a:p>
            <a:pPr marL="1719363" lvl="1" indent="-322263"/>
            <a:r>
              <a:rPr lang="pt-BR" sz="1600" dirty="0" smtClean="0"/>
              <a:t>É obrigatório o desconto dos dias/horas de falta do pagamento dos vencimentos em caso de não comparecimento do servidor aos serviços nos dias regulares? </a:t>
            </a:r>
          </a:p>
          <a:p>
            <a:pPr marL="1719363" lvl="1" indent="-322263">
              <a:buNone/>
            </a:pPr>
            <a:r>
              <a:rPr lang="pt-BR" sz="1600" dirty="0" smtClean="0"/>
              <a:t>			Sim, incompatibilidade de horário.</a:t>
            </a:r>
          </a:p>
          <a:p>
            <a:pPr marL="1719363" lvl="1" indent="-322263"/>
            <a:r>
              <a:rPr lang="pt-BR" sz="1600" dirty="0" smtClean="0"/>
              <a:t> Permanecendo inalteradas as funções do servidor com a investidura no mandato, é possível que receba diárias do Órgão? </a:t>
            </a:r>
          </a:p>
          <a:p>
            <a:pPr marL="1719363" lvl="1" indent="-322263">
              <a:buNone/>
            </a:pPr>
            <a:r>
              <a:rPr lang="pt-BR" sz="1600" dirty="0" smtClean="0"/>
              <a:t>			Sim, desde que verifique a compatibilidade de horário.</a:t>
            </a:r>
          </a:p>
          <a:p>
            <a:pPr marL="1719363" lvl="1" indent="-322263"/>
            <a:r>
              <a:rPr lang="pt-BR" sz="1600" dirty="0" smtClean="0"/>
              <a:t>Igualmente é possível que o servidor efetivo, eleito Vereador, receba diárias pelo Poder Legislativo? </a:t>
            </a:r>
          </a:p>
          <a:p>
            <a:pPr marL="1719363" lvl="1" indent="-322263">
              <a:buNone/>
            </a:pPr>
            <a:r>
              <a:rPr lang="pt-BR" sz="1600" dirty="0" smtClean="0"/>
              <a:t>			Sim, desde que seja comprovado o interesse das atividades da Câmara.</a:t>
            </a:r>
          </a:p>
          <a:p>
            <a:pPr marL="1719363" lvl="1" indent="-322263">
              <a:buNone/>
            </a:pPr>
            <a:endParaRPr lang="pt-BR" sz="1500" dirty="0" smtClean="0"/>
          </a:p>
          <a:p>
            <a:pPr marL="1343025" indent="-322263"/>
            <a:r>
              <a:rPr lang="pt-BR" sz="2800" dirty="0" smtClean="0"/>
              <a:t>- Controle: observar jornada e vínculo funcional.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 txBox="1">
            <a:spLocks/>
          </p:cNvSpPr>
          <p:nvPr/>
        </p:nvSpPr>
        <p:spPr>
          <a:xfrm>
            <a:off x="0" y="5857892"/>
            <a:ext cx="1219200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60475" marR="0" lvl="0" indent="-322263" algn="l" defTabSz="8601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60475" marR="0" lvl="0" indent="-322263" algn="l" defTabSz="8601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60475" lvl="0" indent="-322263" defTabSz="860199" fontAlgn="auto">
              <a:spcBef>
                <a:spcPct val="20000"/>
              </a:spcBef>
              <a:spcAft>
                <a:spcPts val="0"/>
              </a:spcAft>
            </a:pPr>
            <a:r>
              <a:rPr lang="pt-BR" sz="1200" dirty="0" smtClean="0">
                <a:latin typeface="+mn-lt"/>
              </a:rPr>
              <a:t>ACÓRDÃO Nº 3162/19 - Tribunal Pleno 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3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3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332" y="905111"/>
            <a:ext cx="113556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ACADÊMICA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Gestão Pública – UNINA (2018)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Administração e Finanças - UNINA (2016)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Docência do Ensino Superior – FAFIPA - 2009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de Docentes com Habilitação em Matemática – FANORPI 2011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Gestão Pública – IFPR (2011)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Ciências Contábeis – UENP (1997)</a:t>
            </a:r>
          </a:p>
        </p:txBody>
      </p:sp>
    </p:spTree>
    <p:extLst>
      <p:ext uri="{BB962C8B-B14F-4D97-AF65-F5344CB8AC3E}">
        <p14:creationId xmlns:p14="http://schemas.microsoft.com/office/powerpoint/2010/main" xmlns="" val="11336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VEREADOR SERVIDOR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>
              <a:buNone/>
            </a:pPr>
            <a:r>
              <a:rPr lang="pt-BR" sz="1200" dirty="0" smtClean="0"/>
              <a:t>ACÓRDÃO 3162/19 TCEPR</a:t>
            </a:r>
          </a:p>
          <a:p>
            <a:pPr marL="1260475" indent="-322263">
              <a:buNone/>
            </a:pPr>
            <a:r>
              <a:rPr lang="pt-BR" sz="1200" dirty="0" smtClean="0"/>
              <a:t>ACÓRDÃO 839/2023 TCEMS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214422"/>
            <a:ext cx="4476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3429000"/>
            <a:ext cx="69532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CONTADOR PODE SER VEREADOR?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  <a:p>
            <a:pPr marL="1260475" indent="-322263"/>
            <a:r>
              <a:rPr lang="pt-BR" sz="1200" dirty="0" smtClean="0"/>
              <a:t>ACÓRDÃO 2923/20 TRIBUNAL PLENO TCEPR</a:t>
            </a:r>
          </a:p>
          <a:p>
            <a:pPr marL="1260475" indent="-322263"/>
            <a:r>
              <a:rPr lang="pt-BR" sz="1200" dirty="0" smtClean="0"/>
              <a:t>ACÓRDÃO 849/22 TRIBUNAL PLENO TCEPR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1357298"/>
            <a:ext cx="4543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1571612"/>
            <a:ext cx="6143644" cy="15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5122" y="3462356"/>
            <a:ext cx="4610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OUTROS JULGADOS RELEVANTES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1343025" indent="-322263"/>
            <a:r>
              <a:rPr lang="pt-BR" sz="2800" dirty="0" smtClean="0"/>
              <a:t>Gastos com festividades</a:t>
            </a:r>
          </a:p>
          <a:p>
            <a:pPr marL="1343025" indent="-322263"/>
            <a:endParaRPr lang="pt-BR" sz="2800" dirty="0" smtClean="0"/>
          </a:p>
          <a:p>
            <a:pPr marL="1343025" indent="-322263"/>
            <a:r>
              <a:rPr lang="pt-BR" sz="2800" dirty="0" smtClean="0"/>
              <a:t>Gastos com Publicidade em final de exercício</a:t>
            </a:r>
          </a:p>
          <a:p>
            <a:pPr marL="1343025" indent="-322263"/>
            <a:endParaRPr lang="pt-BR" sz="2800" dirty="0" smtClean="0"/>
          </a:p>
          <a:p>
            <a:pPr marL="1343025" indent="-322263"/>
            <a:r>
              <a:rPr lang="pt-BR" sz="2800" dirty="0" smtClean="0"/>
              <a:t>Irregularidades em contratos</a:t>
            </a:r>
          </a:p>
          <a:p>
            <a:pPr marL="1343025" indent="-322263"/>
            <a:endParaRPr lang="pt-BR" sz="2800" dirty="0" smtClean="0"/>
          </a:p>
          <a:p>
            <a:pPr marL="1343025" indent="-322263"/>
            <a:r>
              <a:rPr lang="pt-BR" sz="2800" dirty="0" smtClean="0"/>
              <a:t>Descumprimento da LRF</a:t>
            </a: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 txBox="1">
            <a:spLocks/>
          </p:cNvSpPr>
          <p:nvPr/>
        </p:nvSpPr>
        <p:spPr>
          <a:xfrm>
            <a:off x="0" y="5857892"/>
            <a:ext cx="1219200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60475" marR="0" lvl="0" indent="-322263" algn="l" defTabSz="8601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60475" marR="0" lvl="0" indent="-322263" algn="l" defTabSz="8601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60475" lvl="0" indent="-322263" defTabSz="860199" fontAlgn="auto">
              <a:spcBef>
                <a:spcPct val="20000"/>
              </a:spcBef>
              <a:spcAft>
                <a:spcPts val="0"/>
              </a:spcAft>
            </a:pPr>
            <a:r>
              <a:rPr lang="pt-BR" sz="1200" dirty="0" smtClean="0">
                <a:latin typeface="+mn-lt"/>
              </a:rPr>
              <a:t>ACÓRDÃO Nº 3162/19 - Tribunal Pleno 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OUTROS JULGADOS RELEVANTES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>
              <a:buNone/>
            </a:pPr>
            <a:endParaRPr lang="pt-BR" sz="12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785926"/>
            <a:ext cx="5238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2143116"/>
            <a:ext cx="5391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14" y="3500438"/>
            <a:ext cx="623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23392" y="836712"/>
            <a:ext cx="7704856" cy="864096"/>
          </a:xfrm>
          <a:prstGeom prst="roundRect">
            <a:avLst/>
          </a:prstGeom>
          <a:solidFill>
            <a:srgbClr val="FF8000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Evoluir sempre! </a:t>
            </a:r>
            <a:endParaRPr lang="pt-BR" sz="4400" b="1" dirty="0">
              <a:noFill/>
            </a:endParaRPr>
          </a:p>
        </p:txBody>
      </p:sp>
      <p:sp>
        <p:nvSpPr>
          <p:cNvPr id="2" name="Retângulo de cantos arredondados 3">
            <a:extLst>
              <a:ext uri="{FF2B5EF4-FFF2-40B4-BE49-F238E27FC236}">
                <a16:creationId xmlns="" xmlns:a16="http://schemas.microsoft.com/office/drawing/2014/main" id="{89C70957-337A-10F5-DC10-29A7B277921B}"/>
              </a:ext>
            </a:extLst>
          </p:cNvPr>
          <p:cNvSpPr/>
          <p:nvPr/>
        </p:nvSpPr>
        <p:spPr>
          <a:xfrm>
            <a:off x="623392" y="2204864"/>
            <a:ext cx="7848872" cy="3168352"/>
          </a:xfrm>
          <a:prstGeom prst="roundRect">
            <a:avLst/>
          </a:prstGeom>
          <a:solidFill>
            <a:srgbClr val="FF8000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AURENILSON CIPRIANO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(43) 99620-8122</a:t>
            </a:r>
          </a:p>
          <a:p>
            <a:pPr algn="ctr"/>
            <a:r>
              <a:rPr lang="pt-BR" sz="4200" b="1" dirty="0" smtClean="0">
                <a:solidFill>
                  <a:schemeClr val="tx1"/>
                </a:solidFill>
              </a:rPr>
              <a:t>aurenilson.cipriano@gmail.com</a:t>
            </a:r>
            <a:r>
              <a:rPr lang="pt-BR" sz="4400" b="1" dirty="0" smtClean="0">
                <a:solidFill>
                  <a:schemeClr val="tx1"/>
                </a:solidFill>
              </a:rPr>
              <a:t> </a:t>
            </a:r>
            <a:endParaRPr lang="pt-BR" sz="4400" b="1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690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42580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ACÚMULO DE CARGOS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4857784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Vedado</a:t>
            </a:r>
            <a:r>
              <a:rPr lang="pt-BR" sz="2800" dirty="0" smtClean="0"/>
              <a:t> salvo exceções constitucionais.</a:t>
            </a:r>
          </a:p>
          <a:p>
            <a:pPr algn="just">
              <a:buNone/>
            </a:pPr>
            <a:r>
              <a:rPr lang="pt-BR" sz="2800" dirty="0" smtClean="0"/>
              <a:t>			</a:t>
            </a:r>
            <a:r>
              <a:rPr lang="pt-BR" sz="2500" dirty="0" smtClean="0"/>
              <a:t>Art. 37 da CF.</a:t>
            </a:r>
          </a:p>
          <a:p>
            <a:pPr algn="just">
              <a:buNone/>
            </a:pPr>
            <a:r>
              <a:rPr lang="pt-BR" sz="2500" dirty="0" smtClean="0"/>
              <a:t> 			XVI - é vedada a acumulação remunerada de cargos públicos, exceto, quando houver compatibilidade de horários, observado em qualquer caso o disposto no inciso XI: </a:t>
            </a:r>
          </a:p>
          <a:p>
            <a:pPr algn="just">
              <a:buNone/>
            </a:pPr>
            <a:r>
              <a:rPr lang="pt-BR" sz="2500" dirty="0" smtClean="0"/>
              <a:t>			a) a de dois cargos de professor; </a:t>
            </a:r>
          </a:p>
          <a:p>
            <a:pPr algn="just">
              <a:buNone/>
            </a:pPr>
            <a:r>
              <a:rPr lang="pt-BR" sz="2500" dirty="0" smtClean="0"/>
              <a:t>			b) a de um cargo de professor com outro técnico ou científico; </a:t>
            </a:r>
          </a:p>
          <a:p>
            <a:pPr algn="just">
              <a:buNone/>
            </a:pPr>
            <a:r>
              <a:rPr lang="pt-BR" sz="2500" dirty="0" smtClean="0"/>
              <a:t>			c) a de dois cargos ou empregos privativos de profissionais de saúde, com profissões regulamentadas; </a:t>
            </a:r>
          </a:p>
          <a:p>
            <a:pPr algn="just"/>
            <a:r>
              <a:rPr lang="pt-BR" sz="2800" b="1" dirty="0" smtClean="0"/>
              <a:t>Controle</a:t>
            </a:r>
            <a:r>
              <a:rPr lang="pt-BR" sz="2800" dirty="0" smtClean="0"/>
              <a:t>: verificar compatibilidade de horários e legalidade do acúmulo.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ACÚMULO DE CARGOS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0768"/>
            <a:ext cx="12192000" cy="571504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ACÓRDÃO N.° 2236/22 – TRIBUNAL PLENO</a:t>
            </a:r>
          </a:p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PROCESSO TC/MS: TC/12184/2018</a:t>
            </a:r>
          </a:p>
          <a:p>
            <a:pPr marL="906463" indent="-4763"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57" y="1357298"/>
            <a:ext cx="5438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7770" y="1604592"/>
            <a:ext cx="4836014" cy="18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6" y="4700603"/>
            <a:ext cx="8358246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FUNÇÕES GRATIFICADAS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23900" indent="-4763"/>
            <a:r>
              <a:rPr lang="pt-BR" sz="2800" dirty="0" smtClean="0"/>
              <a:t> Devem estar ligadas a encargos adicionais.</a:t>
            </a:r>
          </a:p>
          <a:p>
            <a:pPr marL="723900" indent="-4763">
              <a:buNone/>
            </a:pPr>
            <a:r>
              <a:rPr lang="pt-BR" sz="2500" dirty="0" smtClean="0"/>
              <a:t>		→ Criação de funções gratificadas demanda edição de lei em sentido formal.</a:t>
            </a:r>
          </a:p>
          <a:p>
            <a:pPr marL="723900" indent="-4763" algn="just">
              <a:buNone/>
            </a:pPr>
            <a:r>
              <a:rPr lang="pt-BR" sz="2500" dirty="0" smtClean="0"/>
              <a:t>		→ </a:t>
            </a:r>
            <a:r>
              <a:rPr lang="pt-BR" sz="2800" dirty="0" smtClean="0"/>
              <a:t>O inciso V do artigo 37 da CF/88 fixa que as: </a:t>
            </a:r>
          </a:p>
          <a:p>
            <a:pPr marL="723900" indent="-4763" algn="just">
              <a:buNone/>
            </a:pPr>
            <a:r>
              <a:rPr lang="pt-BR" sz="2800" b="1" dirty="0" smtClean="0"/>
              <a:t>			Funções de Confiança - FG</a:t>
            </a:r>
            <a:r>
              <a:rPr lang="pt-BR" sz="2800" dirty="0" smtClean="0"/>
              <a:t>, exercidas </a:t>
            </a:r>
            <a:r>
              <a:rPr lang="pt-BR" sz="2800" b="1" dirty="0" smtClean="0"/>
              <a:t>exclusivamente</a:t>
            </a:r>
            <a:r>
              <a:rPr lang="pt-BR" sz="2800" dirty="0" smtClean="0"/>
              <a:t> por servidores ocupantes de </a:t>
            </a:r>
            <a:r>
              <a:rPr lang="pt-BR" sz="2800" u="sng" dirty="0" smtClean="0"/>
              <a:t>cargo efetivo,</a:t>
            </a:r>
            <a:r>
              <a:rPr lang="pt-BR" sz="2800" dirty="0" smtClean="0"/>
              <a:t> e os </a:t>
            </a:r>
          </a:p>
          <a:p>
            <a:pPr marL="723900" indent="-4763" algn="just">
              <a:buNone/>
            </a:pPr>
            <a:r>
              <a:rPr lang="pt-BR" sz="2800" b="1" dirty="0" smtClean="0"/>
              <a:t>			Cargos em Comissão - CC</a:t>
            </a:r>
            <a:r>
              <a:rPr lang="pt-BR" sz="2800" dirty="0" smtClean="0"/>
              <a:t>, a serem preenchidos por </a:t>
            </a:r>
            <a:r>
              <a:rPr lang="pt-BR" sz="2800" u="sng" dirty="0" smtClean="0"/>
              <a:t>servidores de carreira</a:t>
            </a:r>
            <a:r>
              <a:rPr lang="pt-BR" sz="2800" dirty="0" smtClean="0"/>
              <a:t> nos casos, condições e percentuais mínimos previstos em lei, destinam-se apenas às atribuições de </a:t>
            </a:r>
            <a:r>
              <a:rPr lang="pt-BR" sz="2800" b="1" dirty="0" smtClean="0"/>
              <a:t>direção</a:t>
            </a:r>
            <a:r>
              <a:rPr lang="pt-BR" sz="2800" dirty="0" smtClean="0"/>
              <a:t>, </a:t>
            </a:r>
            <a:r>
              <a:rPr lang="pt-BR" sz="2800" b="1" dirty="0" smtClean="0"/>
              <a:t>chefia</a:t>
            </a:r>
            <a:r>
              <a:rPr lang="pt-BR" sz="2800" dirty="0" smtClean="0"/>
              <a:t> e </a:t>
            </a:r>
            <a:r>
              <a:rPr lang="pt-BR" sz="2800" b="1" dirty="0" smtClean="0"/>
              <a:t>assessoramento</a:t>
            </a:r>
            <a:r>
              <a:rPr lang="pt-BR" sz="2800" dirty="0" smtClean="0"/>
              <a:t>.</a:t>
            </a:r>
            <a:endParaRPr lang="pt-BR" sz="2500" dirty="0" smtClean="0"/>
          </a:p>
          <a:p>
            <a:pPr marL="723900" indent="-4763">
              <a:buNone/>
            </a:pPr>
            <a:endParaRPr lang="pt-BR" sz="2800" dirty="0" smtClean="0"/>
          </a:p>
          <a:p>
            <a:pPr marL="723900" indent="-4763"/>
            <a:r>
              <a:rPr lang="pt-BR" sz="2800" dirty="0" smtClean="0"/>
              <a:t> Controle: checar critérios e formalização das designações.</a:t>
            </a: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FUNÇÕES GRATIFICADAS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7892"/>
            <a:ext cx="12192000" cy="714380"/>
          </a:xfrm>
        </p:spPr>
        <p:txBody>
          <a:bodyPr>
            <a:noAutofit/>
          </a:bodyPr>
          <a:lstStyle/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ACÓRDÃO 3212/21 – RETIFICAÇÃO DO PREJULGADO 25 </a:t>
            </a:r>
          </a:p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DECISÃO Nº 2171/2023 – TEMPORÁRIOS NÃO TEM DIREITO A FG</a:t>
            </a:r>
          </a:p>
          <a:p>
            <a:pPr marL="1260475" indent="-322263"/>
            <a:r>
              <a:rPr lang="pt-BR" sz="1200" dirty="0" smtClean="0">
                <a:solidFill>
                  <a:srgbClr val="646464"/>
                </a:solidFill>
              </a:rPr>
              <a:t>LEI Nº 1519/1994</a:t>
            </a:r>
          </a:p>
          <a:p>
            <a:pPr marL="906463" indent="-4763"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1500174"/>
            <a:ext cx="4743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2" y="1557332"/>
            <a:ext cx="5800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425" y="3676666"/>
            <a:ext cx="6124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6096000" y="31398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Profissionais contratados em caráter temporário não têm direito à gratificação por título, diz TCE/SC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(RE) TIDE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025354" cy="4857784"/>
          </a:xfrm>
        </p:spPr>
        <p:txBody>
          <a:bodyPr>
            <a:noAutofit/>
          </a:bodyPr>
          <a:lstStyle/>
          <a:p>
            <a:pPr marL="709613" indent="4763" algn="just">
              <a:buNone/>
            </a:pPr>
            <a:r>
              <a:rPr lang="pt-BR" sz="2800" dirty="0" smtClean="0"/>
              <a:t>Regime Especial de Tempo Integral e </a:t>
            </a:r>
            <a:r>
              <a:rPr lang="pt-BR" sz="2800" u="sng" dirty="0" smtClean="0"/>
              <a:t>Dedicação Exclusiva</a:t>
            </a:r>
          </a:p>
          <a:p>
            <a:pPr marL="709613" indent="4763" algn="just">
              <a:buNone/>
            </a:pPr>
            <a:endParaRPr lang="pt-BR" sz="2800" dirty="0" smtClean="0"/>
          </a:p>
          <a:p>
            <a:pPr marL="709613" indent="4763" algn="just"/>
            <a:r>
              <a:rPr lang="pt-BR" sz="2800" dirty="0" smtClean="0"/>
              <a:t> Impede exercício de outro cargo ou função.</a:t>
            </a:r>
          </a:p>
          <a:p>
            <a:pPr marL="709613" indent="4763" algn="just"/>
            <a:endParaRPr lang="pt-BR" sz="2800" dirty="0" smtClean="0"/>
          </a:p>
          <a:p>
            <a:pPr marL="709613" indent="4763" algn="just"/>
            <a:r>
              <a:rPr lang="pt-BR" sz="2800" dirty="0" smtClean="0"/>
              <a:t> Controle: cruzamento de dados com vínculos externos.</a:t>
            </a:r>
          </a:p>
          <a:p>
            <a:pPr marL="709613" indent="4763" algn="just">
              <a:buNone/>
            </a:pPr>
            <a:endParaRPr lang="pt-BR" sz="2800" dirty="0" smtClean="0"/>
          </a:p>
          <a:p>
            <a:pPr marL="709613" indent="4763" algn="just">
              <a:buNone/>
            </a:pPr>
            <a:r>
              <a:rPr lang="pt-BR" sz="2500" dirty="0" smtClean="0"/>
              <a:t>→ Gratificação transitória, a incorporação na aposentadoria depende de lei específica, assim como a proporcionalidade ou integralidade.</a:t>
            </a:r>
          </a:p>
          <a:p>
            <a:pPr marL="709613" indent="4763" algn="just">
              <a:buNone/>
            </a:pPr>
            <a:r>
              <a:rPr lang="pt-BR" sz="2500" dirty="0" smtClean="0"/>
              <a:t>→ Gratificação por </a:t>
            </a:r>
            <a:r>
              <a:rPr lang="pt-BR" sz="2500" dirty="0" err="1" smtClean="0"/>
              <a:t>Tide</a:t>
            </a:r>
            <a:r>
              <a:rPr lang="pt-BR" sz="2500" dirty="0" smtClean="0"/>
              <a:t> deve ser calculada apenas sobre o vencimento básico.</a:t>
            </a:r>
          </a:p>
          <a:p>
            <a:pPr marL="709613" indent="4763" algn="just">
              <a:buNone/>
            </a:pPr>
            <a:r>
              <a:rPr lang="pt-BR" sz="2500" dirty="0" smtClean="0"/>
              <a:t>→ Gratificação deve ser calculada sobre o salário base.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quivo de base - Datalegi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36267</TotalTime>
  <Words>1177</Words>
  <Application>Microsoft Office PowerPoint</Application>
  <PresentationFormat>Personalizar</PresentationFormat>
  <Paragraphs>354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1_Design padrão</vt:lpstr>
      <vt:lpstr>Arquivo de base - Datalegis</vt:lpstr>
      <vt:lpstr>Slide 1</vt:lpstr>
      <vt:lpstr>Slide 2</vt:lpstr>
      <vt:lpstr>Slide 3</vt:lpstr>
      <vt:lpstr>Slide 4</vt:lpstr>
      <vt:lpstr>ACÚMULO DE CARGOS</vt:lpstr>
      <vt:lpstr>ACÚMULO DE CARGOS</vt:lpstr>
      <vt:lpstr>FUNÇÕES GRATIFICADAS</vt:lpstr>
      <vt:lpstr>FUNÇÕES GRATIFICADAS</vt:lpstr>
      <vt:lpstr>(RE) TIDE</vt:lpstr>
      <vt:lpstr>(RE) TIDE</vt:lpstr>
      <vt:lpstr>JORNADA E EXPEDIENTE</vt:lpstr>
      <vt:lpstr>JORNADA E EXPEDIENTE</vt:lpstr>
      <vt:lpstr>NEPOTISMO</vt:lpstr>
      <vt:lpstr>NEPOTISMO</vt:lpstr>
      <vt:lpstr>DESVIO DE FUNÇÃO</vt:lpstr>
      <vt:lpstr>DESVIO DE FUNÇÃO</vt:lpstr>
      <vt:lpstr>DIÁRIAS</vt:lpstr>
      <vt:lpstr>DIÁRIAS</vt:lpstr>
      <vt:lpstr>DESPESAS COM TRANSPORTE</vt:lpstr>
      <vt:lpstr>DESPESAS COM TRANSPORTE</vt:lpstr>
      <vt:lpstr>AGENTES LICITADORES</vt:lpstr>
      <vt:lpstr>AGENTES LICITADORES</vt:lpstr>
      <vt:lpstr>DISPENSA/INEXIGIBILIDADE</vt:lpstr>
      <vt:lpstr>DISPENSA/INEXIGIBILIDADE</vt:lpstr>
      <vt:lpstr>NEGÓCIOS COM PARENTES DE VEREADORES</vt:lpstr>
      <vt:lpstr>NEGÓCIOS COM PARENTES DE VEREADORES</vt:lpstr>
      <vt:lpstr>TERCEIRIZAÇÕES</vt:lpstr>
      <vt:lpstr>TERCEIRIZAÇÕES</vt:lpstr>
      <vt:lpstr>AUXÍLIO ALIMENTAÇÃO</vt:lpstr>
      <vt:lpstr>AUXÍLIO ALIMENTAÇÃO</vt:lpstr>
      <vt:lpstr>BOLSA DE ESTUDOS</vt:lpstr>
      <vt:lpstr>BOLSA DE ESTUDOS</vt:lpstr>
      <vt:lpstr>CELULARES</vt:lpstr>
      <vt:lpstr>CELULARES</vt:lpstr>
      <vt:lpstr>ÓRGÃO OFICIAL</vt:lpstr>
      <vt:lpstr>ÓRGÃO OFICIAL</vt:lpstr>
      <vt:lpstr>PORTAL DA TRANSPARÊNCIA</vt:lpstr>
      <vt:lpstr>PORTAL DA TRANSPARÊNCIA</vt:lpstr>
      <vt:lpstr>VEREADOR SERVIDOR</vt:lpstr>
      <vt:lpstr>VEREADOR SERVIDOR</vt:lpstr>
      <vt:lpstr>CONTADOR PODE SER VEREADOR?</vt:lpstr>
      <vt:lpstr>OUTROS JULGADOS RELEVANTES</vt:lpstr>
      <vt:lpstr>OUTROS JULGADOS RELEVANTES</vt:lpstr>
      <vt:lpstr>Slide 44</vt:lpstr>
      <vt:lpstr>Slide 45</vt:lpstr>
    </vt:vector>
  </TitlesOfParts>
  <Company>Macroplan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aurenilson.cipriano</cp:lastModifiedBy>
  <cp:revision>951</cp:revision>
  <dcterms:created xsi:type="dcterms:W3CDTF">2006-08-15T18:04:22Z</dcterms:created>
  <dcterms:modified xsi:type="dcterms:W3CDTF">2025-06-04T17:04:05Z</dcterms:modified>
</cp:coreProperties>
</file>